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73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038" autoAdjust="0"/>
  </p:normalViewPr>
  <p:slideViewPr>
    <p:cSldViewPr snapToGrid="0" showGuides="1">
      <p:cViewPr varScale="1">
        <p:scale>
          <a:sx n="62" d="100"/>
          <a:sy n="62" d="100"/>
        </p:scale>
        <p:origin x="-8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17D37-717E-431C-B3F1-72417CCA897F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F94F1-D957-4893-B498-0DAB11BAE548}">
      <dgm:prSet phldrT="[Text]"/>
      <dgm:spPr/>
      <dgm:t>
        <a:bodyPr/>
        <a:lstStyle/>
        <a:p>
          <a:endParaRPr lang="en-US" dirty="0"/>
        </a:p>
      </dgm:t>
    </dgm:pt>
    <dgm:pt modelId="{0504551E-26FA-4D84-9692-EC4E45224484}" type="parTrans" cxnId="{DC73EEA5-F859-40AE-8E83-0C8C89C7872D}">
      <dgm:prSet/>
      <dgm:spPr/>
      <dgm:t>
        <a:bodyPr/>
        <a:lstStyle/>
        <a:p>
          <a:endParaRPr lang="en-US"/>
        </a:p>
      </dgm:t>
    </dgm:pt>
    <dgm:pt modelId="{37B6E350-6AF3-41D0-A551-7230A0C8BBDA}" type="sibTrans" cxnId="{DC73EEA5-F859-40AE-8E83-0C8C89C7872D}">
      <dgm:prSet/>
      <dgm:spPr/>
      <dgm:t>
        <a:bodyPr/>
        <a:lstStyle/>
        <a:p>
          <a:endParaRPr lang="en-US"/>
        </a:p>
      </dgm:t>
    </dgm:pt>
    <dgm:pt modelId="{563F0BC0-7640-47A9-9D9E-4C89713DE989}">
      <dgm:prSet phldrT="[Text]"/>
      <dgm:spPr/>
      <dgm:t>
        <a:bodyPr/>
        <a:lstStyle/>
        <a:p>
          <a:endParaRPr lang="en-US" dirty="0"/>
        </a:p>
      </dgm:t>
    </dgm:pt>
    <dgm:pt modelId="{BB2FC7CE-CB5D-44AA-8F24-481B72CCAAE2}" type="parTrans" cxnId="{5B05A8C5-1738-4DBB-A632-D6D94B35C343}">
      <dgm:prSet/>
      <dgm:spPr/>
      <dgm:t>
        <a:bodyPr/>
        <a:lstStyle/>
        <a:p>
          <a:endParaRPr lang="en-US"/>
        </a:p>
      </dgm:t>
    </dgm:pt>
    <dgm:pt modelId="{51747E84-F648-48AB-AD65-F2720632F261}" type="sibTrans" cxnId="{5B05A8C5-1738-4DBB-A632-D6D94B35C343}">
      <dgm:prSet/>
      <dgm:spPr/>
      <dgm:t>
        <a:bodyPr/>
        <a:lstStyle/>
        <a:p>
          <a:endParaRPr lang="en-US"/>
        </a:p>
      </dgm:t>
    </dgm:pt>
    <dgm:pt modelId="{242EB871-FF99-4B1C-85AB-63459A36CE56}">
      <dgm:prSet phldrT="[Text]"/>
      <dgm:spPr/>
      <dgm:t>
        <a:bodyPr/>
        <a:lstStyle/>
        <a:p>
          <a:endParaRPr lang="en-US" dirty="0"/>
        </a:p>
      </dgm:t>
    </dgm:pt>
    <dgm:pt modelId="{76F3D195-3F42-468E-9524-20114FCD1B9C}" type="parTrans" cxnId="{F1B97321-EAED-4008-A261-453CED03DEEF}">
      <dgm:prSet/>
      <dgm:spPr/>
      <dgm:t>
        <a:bodyPr/>
        <a:lstStyle/>
        <a:p>
          <a:endParaRPr lang="en-US"/>
        </a:p>
      </dgm:t>
    </dgm:pt>
    <dgm:pt modelId="{A7C597C8-2165-41EB-B401-F8B542228B57}" type="sibTrans" cxnId="{F1B97321-EAED-4008-A261-453CED03DEEF}">
      <dgm:prSet/>
      <dgm:spPr/>
      <dgm:t>
        <a:bodyPr/>
        <a:lstStyle/>
        <a:p>
          <a:endParaRPr lang="en-US"/>
        </a:p>
      </dgm:t>
    </dgm:pt>
    <dgm:pt modelId="{22BF1290-D8C3-44A1-9D05-25716628F863}">
      <dgm:prSet phldrT="[Text]"/>
      <dgm:spPr/>
      <dgm:t>
        <a:bodyPr/>
        <a:lstStyle/>
        <a:p>
          <a:endParaRPr lang="en-US" dirty="0"/>
        </a:p>
      </dgm:t>
    </dgm:pt>
    <dgm:pt modelId="{B029D78B-DDCE-4B42-ADC9-B992C2E9F215}" type="parTrans" cxnId="{CC32AD97-EDF6-400B-9622-A2161E9DF1B1}">
      <dgm:prSet/>
      <dgm:spPr/>
      <dgm:t>
        <a:bodyPr/>
        <a:lstStyle/>
        <a:p>
          <a:endParaRPr lang="en-US"/>
        </a:p>
      </dgm:t>
    </dgm:pt>
    <dgm:pt modelId="{06642320-87D4-412E-A806-68BE0B349A5C}" type="sibTrans" cxnId="{CC32AD97-EDF6-400B-9622-A2161E9DF1B1}">
      <dgm:prSet/>
      <dgm:spPr/>
      <dgm:t>
        <a:bodyPr/>
        <a:lstStyle/>
        <a:p>
          <a:endParaRPr lang="en-US"/>
        </a:p>
      </dgm:t>
    </dgm:pt>
    <dgm:pt modelId="{95DB8239-106E-4BEC-9EB4-8600FCAB2CEE}">
      <dgm:prSet phldrT="[Text]"/>
      <dgm:spPr/>
      <dgm:t>
        <a:bodyPr/>
        <a:lstStyle/>
        <a:p>
          <a:endParaRPr lang="en-US" dirty="0"/>
        </a:p>
      </dgm:t>
    </dgm:pt>
    <dgm:pt modelId="{C7B38B41-1F73-4DC8-A847-C158219616AE}" type="parTrans" cxnId="{798230A3-0F72-4058-A7C8-AAB2E0044ED7}">
      <dgm:prSet/>
      <dgm:spPr/>
      <dgm:t>
        <a:bodyPr/>
        <a:lstStyle/>
        <a:p>
          <a:endParaRPr lang="en-US"/>
        </a:p>
      </dgm:t>
    </dgm:pt>
    <dgm:pt modelId="{A5FDCB4B-2DE8-4E4D-B0B9-841A16D2A1F4}" type="sibTrans" cxnId="{798230A3-0F72-4058-A7C8-AAB2E0044ED7}">
      <dgm:prSet/>
      <dgm:spPr/>
      <dgm:t>
        <a:bodyPr/>
        <a:lstStyle/>
        <a:p>
          <a:endParaRPr lang="en-US"/>
        </a:p>
      </dgm:t>
    </dgm:pt>
    <dgm:pt modelId="{9B108D37-AF8D-4423-B8E6-1DD6C80E8689}" type="pres">
      <dgm:prSet presAssocID="{69117D37-717E-431C-B3F1-72417CCA89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3B059-B0AB-406E-987D-005751E0B65F}" type="pres">
      <dgm:prSet presAssocID="{69117D37-717E-431C-B3F1-72417CCA897F}" presName="matrix" presStyleCnt="0"/>
      <dgm:spPr/>
      <dgm:t>
        <a:bodyPr/>
        <a:lstStyle/>
        <a:p>
          <a:endParaRPr lang="en-US"/>
        </a:p>
      </dgm:t>
    </dgm:pt>
    <dgm:pt modelId="{A191C8DB-882D-4F32-BD68-136878AF2404}" type="pres">
      <dgm:prSet presAssocID="{69117D37-717E-431C-B3F1-72417CCA897F}" presName="tile1" presStyleLbl="node1" presStyleIdx="0" presStyleCnt="4"/>
      <dgm:spPr/>
      <dgm:t>
        <a:bodyPr/>
        <a:lstStyle/>
        <a:p>
          <a:endParaRPr lang="en-US"/>
        </a:p>
      </dgm:t>
    </dgm:pt>
    <dgm:pt modelId="{2F13DF95-8336-43B4-9619-16C8C98E215A}" type="pres">
      <dgm:prSet presAssocID="{69117D37-717E-431C-B3F1-72417CCA89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C0F5-EF7B-44EC-AAB7-81D6050B2C08}" type="pres">
      <dgm:prSet presAssocID="{69117D37-717E-431C-B3F1-72417CCA897F}" presName="tile2" presStyleLbl="node1" presStyleIdx="1" presStyleCnt="4"/>
      <dgm:spPr/>
      <dgm:t>
        <a:bodyPr/>
        <a:lstStyle/>
        <a:p>
          <a:endParaRPr lang="en-US"/>
        </a:p>
      </dgm:t>
    </dgm:pt>
    <dgm:pt modelId="{1F0C1D99-EB3C-4665-AA34-DAEE7D838823}" type="pres">
      <dgm:prSet presAssocID="{69117D37-717E-431C-B3F1-72417CCA89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B0F71-E8D6-4E7D-B864-8E78CDB9187F}" type="pres">
      <dgm:prSet presAssocID="{69117D37-717E-431C-B3F1-72417CCA897F}" presName="tile3" presStyleLbl="node1" presStyleIdx="2" presStyleCnt="4"/>
      <dgm:spPr/>
      <dgm:t>
        <a:bodyPr/>
        <a:lstStyle/>
        <a:p>
          <a:endParaRPr lang="en-US"/>
        </a:p>
      </dgm:t>
    </dgm:pt>
    <dgm:pt modelId="{0CB53BC1-4438-4DB0-B4C1-C76A2BF5A94D}" type="pres">
      <dgm:prSet presAssocID="{69117D37-717E-431C-B3F1-72417CCA89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5E61A-B61A-4664-9B79-E707C7F9A08C}" type="pres">
      <dgm:prSet presAssocID="{69117D37-717E-431C-B3F1-72417CCA897F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F1D83CAA-DA6D-4D23-9AC7-BB0BDD6AD2D6}" type="pres">
      <dgm:prSet presAssocID="{69117D37-717E-431C-B3F1-72417CCA89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689EF-21A4-4D0A-8AD1-D779DA9834D1}" type="pres">
      <dgm:prSet presAssocID="{69117D37-717E-431C-B3F1-72417CCA89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37E4B-81BF-46E7-8FFF-8B6CE4354AE1}" type="presOf" srcId="{563F0BC0-7640-47A9-9D9E-4C89713DE989}" destId="{2F13DF95-8336-43B4-9619-16C8C98E215A}" srcOrd="1" destOrd="0" presId="urn:microsoft.com/office/officeart/2005/8/layout/matrix1"/>
    <dgm:cxn modelId="{A9832DAC-BA76-4AF3-A36C-98341E2971BC}" type="presOf" srcId="{22BF1290-D8C3-44A1-9D05-25716628F863}" destId="{0AFB0F71-E8D6-4E7D-B864-8E78CDB9187F}" srcOrd="0" destOrd="0" presId="urn:microsoft.com/office/officeart/2005/8/layout/matrix1"/>
    <dgm:cxn modelId="{FFAA98A8-AB11-465B-AEF7-EC47DA2B3148}" type="presOf" srcId="{22BF1290-D8C3-44A1-9D05-25716628F863}" destId="{0CB53BC1-4438-4DB0-B4C1-C76A2BF5A94D}" srcOrd="1" destOrd="0" presId="urn:microsoft.com/office/officeart/2005/8/layout/matrix1"/>
    <dgm:cxn modelId="{96C968E3-AD5F-4F95-B1C9-3962A6839ECA}" type="presOf" srcId="{2E2F94F1-D957-4893-B498-0DAB11BAE548}" destId="{34A689EF-21A4-4D0A-8AD1-D779DA9834D1}" srcOrd="0" destOrd="0" presId="urn:microsoft.com/office/officeart/2005/8/layout/matrix1"/>
    <dgm:cxn modelId="{CC32AD97-EDF6-400B-9622-A2161E9DF1B1}" srcId="{2E2F94F1-D957-4893-B498-0DAB11BAE548}" destId="{22BF1290-D8C3-44A1-9D05-25716628F863}" srcOrd="2" destOrd="0" parTransId="{B029D78B-DDCE-4B42-ADC9-B992C2E9F215}" sibTransId="{06642320-87D4-412E-A806-68BE0B349A5C}"/>
    <dgm:cxn modelId="{798230A3-0F72-4058-A7C8-AAB2E0044ED7}" srcId="{2E2F94F1-D957-4893-B498-0DAB11BAE548}" destId="{95DB8239-106E-4BEC-9EB4-8600FCAB2CEE}" srcOrd="3" destOrd="0" parTransId="{C7B38B41-1F73-4DC8-A847-C158219616AE}" sibTransId="{A5FDCB4B-2DE8-4E4D-B0B9-841A16D2A1F4}"/>
    <dgm:cxn modelId="{5B05A8C5-1738-4DBB-A632-D6D94B35C343}" srcId="{2E2F94F1-D957-4893-B498-0DAB11BAE548}" destId="{563F0BC0-7640-47A9-9D9E-4C89713DE989}" srcOrd="0" destOrd="0" parTransId="{BB2FC7CE-CB5D-44AA-8F24-481B72CCAAE2}" sibTransId="{51747E84-F648-48AB-AD65-F2720632F261}"/>
    <dgm:cxn modelId="{DC73EEA5-F859-40AE-8E83-0C8C89C7872D}" srcId="{69117D37-717E-431C-B3F1-72417CCA897F}" destId="{2E2F94F1-D957-4893-B498-0DAB11BAE548}" srcOrd="0" destOrd="0" parTransId="{0504551E-26FA-4D84-9692-EC4E45224484}" sibTransId="{37B6E350-6AF3-41D0-A551-7230A0C8BBDA}"/>
    <dgm:cxn modelId="{0833945A-AFB5-44E5-8604-2220C9AB3D6E}" type="presOf" srcId="{563F0BC0-7640-47A9-9D9E-4C89713DE989}" destId="{A191C8DB-882D-4F32-BD68-136878AF2404}" srcOrd="0" destOrd="0" presId="urn:microsoft.com/office/officeart/2005/8/layout/matrix1"/>
    <dgm:cxn modelId="{79E4E003-61F9-4EC3-A326-A9925DDB7AC7}" type="presOf" srcId="{69117D37-717E-431C-B3F1-72417CCA897F}" destId="{9B108D37-AF8D-4423-B8E6-1DD6C80E8689}" srcOrd="0" destOrd="0" presId="urn:microsoft.com/office/officeart/2005/8/layout/matrix1"/>
    <dgm:cxn modelId="{84AAA792-8C72-47FF-B825-CA01EFF3F4AB}" type="presOf" srcId="{95DB8239-106E-4BEC-9EB4-8600FCAB2CEE}" destId="{F1D83CAA-DA6D-4D23-9AC7-BB0BDD6AD2D6}" srcOrd="1" destOrd="0" presId="urn:microsoft.com/office/officeart/2005/8/layout/matrix1"/>
    <dgm:cxn modelId="{F1B97321-EAED-4008-A261-453CED03DEEF}" srcId="{2E2F94F1-D957-4893-B498-0DAB11BAE548}" destId="{242EB871-FF99-4B1C-85AB-63459A36CE56}" srcOrd="1" destOrd="0" parTransId="{76F3D195-3F42-468E-9524-20114FCD1B9C}" sibTransId="{A7C597C8-2165-41EB-B401-F8B542228B57}"/>
    <dgm:cxn modelId="{18564799-330E-4062-8455-1E623A181AF3}" type="presOf" srcId="{242EB871-FF99-4B1C-85AB-63459A36CE56}" destId="{1F0C1D99-EB3C-4665-AA34-DAEE7D838823}" srcOrd="1" destOrd="0" presId="urn:microsoft.com/office/officeart/2005/8/layout/matrix1"/>
    <dgm:cxn modelId="{70260376-4FC1-4650-9A67-D6AD0B155C74}" type="presOf" srcId="{95DB8239-106E-4BEC-9EB4-8600FCAB2CEE}" destId="{3725E61A-B61A-4664-9B79-E707C7F9A08C}" srcOrd="0" destOrd="0" presId="urn:microsoft.com/office/officeart/2005/8/layout/matrix1"/>
    <dgm:cxn modelId="{EEA25C31-ABD8-4C83-97E3-18B75E1A3719}" type="presOf" srcId="{242EB871-FF99-4B1C-85AB-63459A36CE56}" destId="{96F7C0F5-EF7B-44EC-AAB7-81D6050B2C08}" srcOrd="0" destOrd="0" presId="urn:microsoft.com/office/officeart/2005/8/layout/matrix1"/>
    <dgm:cxn modelId="{32EA448C-0D18-4B3C-BE9C-C2DAF4ABED70}" type="presParOf" srcId="{9B108D37-AF8D-4423-B8E6-1DD6C80E8689}" destId="{54C3B059-B0AB-406E-987D-005751E0B65F}" srcOrd="0" destOrd="0" presId="urn:microsoft.com/office/officeart/2005/8/layout/matrix1"/>
    <dgm:cxn modelId="{8CCA5A5A-641F-48E7-8BF6-8ADD02A4F26A}" type="presParOf" srcId="{54C3B059-B0AB-406E-987D-005751E0B65F}" destId="{A191C8DB-882D-4F32-BD68-136878AF2404}" srcOrd="0" destOrd="0" presId="urn:microsoft.com/office/officeart/2005/8/layout/matrix1"/>
    <dgm:cxn modelId="{9B7281EC-2894-468B-86A1-422E4FE4472F}" type="presParOf" srcId="{54C3B059-B0AB-406E-987D-005751E0B65F}" destId="{2F13DF95-8336-43B4-9619-16C8C98E215A}" srcOrd="1" destOrd="0" presId="urn:microsoft.com/office/officeart/2005/8/layout/matrix1"/>
    <dgm:cxn modelId="{C1B85CD2-19BD-42E2-BA5E-054955A26ECF}" type="presParOf" srcId="{54C3B059-B0AB-406E-987D-005751E0B65F}" destId="{96F7C0F5-EF7B-44EC-AAB7-81D6050B2C08}" srcOrd="2" destOrd="0" presId="urn:microsoft.com/office/officeart/2005/8/layout/matrix1"/>
    <dgm:cxn modelId="{0C40A218-9133-4692-96BE-4556B6EBF725}" type="presParOf" srcId="{54C3B059-B0AB-406E-987D-005751E0B65F}" destId="{1F0C1D99-EB3C-4665-AA34-DAEE7D838823}" srcOrd="3" destOrd="0" presId="urn:microsoft.com/office/officeart/2005/8/layout/matrix1"/>
    <dgm:cxn modelId="{3919BD2D-CA3D-4153-9B7B-2D4A210B60B7}" type="presParOf" srcId="{54C3B059-B0AB-406E-987D-005751E0B65F}" destId="{0AFB0F71-E8D6-4E7D-B864-8E78CDB9187F}" srcOrd="4" destOrd="0" presId="urn:microsoft.com/office/officeart/2005/8/layout/matrix1"/>
    <dgm:cxn modelId="{5D086EEA-8E4E-45E0-86A9-171C5FD81FBF}" type="presParOf" srcId="{54C3B059-B0AB-406E-987D-005751E0B65F}" destId="{0CB53BC1-4438-4DB0-B4C1-C76A2BF5A94D}" srcOrd="5" destOrd="0" presId="urn:microsoft.com/office/officeart/2005/8/layout/matrix1"/>
    <dgm:cxn modelId="{A16D191F-DDD8-4C24-8127-B0E96247047B}" type="presParOf" srcId="{54C3B059-B0AB-406E-987D-005751E0B65F}" destId="{3725E61A-B61A-4664-9B79-E707C7F9A08C}" srcOrd="6" destOrd="0" presId="urn:microsoft.com/office/officeart/2005/8/layout/matrix1"/>
    <dgm:cxn modelId="{1709B29A-B505-492F-9F14-D57B114308AB}" type="presParOf" srcId="{54C3B059-B0AB-406E-987D-005751E0B65F}" destId="{F1D83CAA-DA6D-4D23-9AC7-BB0BDD6AD2D6}" srcOrd="7" destOrd="0" presId="urn:microsoft.com/office/officeart/2005/8/layout/matrix1"/>
    <dgm:cxn modelId="{5D5129FD-4D1B-4924-BC78-ED89B1543EA6}" type="presParOf" srcId="{9B108D37-AF8D-4423-B8E6-1DD6C80E8689}" destId="{34A689EF-21A4-4D0A-8AD1-D779DA9834D1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6800C1-CC06-41EC-80B2-0411247224ED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C307A-DD8C-4D15-85C3-20912CB9388C}">
      <dgm:prSet phldrT="[Text]"/>
      <dgm:spPr/>
      <dgm:t>
        <a:bodyPr/>
        <a:lstStyle/>
        <a:p>
          <a:endParaRPr lang="en-US" dirty="0"/>
        </a:p>
      </dgm:t>
    </dgm:pt>
    <dgm:pt modelId="{5C2F977E-81B0-4532-BA8A-47F3C16A0B7B}" type="parTrans" cxnId="{8317570E-2CED-493A-A150-611802DAD919}">
      <dgm:prSet/>
      <dgm:spPr/>
      <dgm:t>
        <a:bodyPr/>
        <a:lstStyle/>
        <a:p>
          <a:endParaRPr lang="en-US"/>
        </a:p>
      </dgm:t>
    </dgm:pt>
    <dgm:pt modelId="{B028E6AD-B576-4032-8E7F-273F9FEEF1AA}" type="sibTrans" cxnId="{8317570E-2CED-493A-A150-611802DAD919}">
      <dgm:prSet/>
      <dgm:spPr/>
      <dgm:t>
        <a:bodyPr/>
        <a:lstStyle/>
        <a:p>
          <a:endParaRPr lang="en-US"/>
        </a:p>
      </dgm:t>
    </dgm:pt>
    <dgm:pt modelId="{75BD4C72-42C0-49D1-85DB-ABAA9E5CC4F8}">
      <dgm:prSet phldrT="[Text]"/>
      <dgm:spPr>
        <a:solidFill>
          <a:schemeClr val="accent3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5AD6867A-D6CB-4A17-849D-A9F0386ED96D}" type="parTrans" cxnId="{CAF92124-11B1-42AE-862B-09EBBC945C83}">
      <dgm:prSet/>
      <dgm:spPr/>
      <dgm:t>
        <a:bodyPr/>
        <a:lstStyle/>
        <a:p>
          <a:endParaRPr lang="en-US"/>
        </a:p>
      </dgm:t>
    </dgm:pt>
    <dgm:pt modelId="{78A96126-503C-4D66-8B62-03784F726E62}" type="sibTrans" cxnId="{CAF92124-11B1-42AE-862B-09EBBC945C83}">
      <dgm:prSet/>
      <dgm:spPr/>
      <dgm:t>
        <a:bodyPr/>
        <a:lstStyle/>
        <a:p>
          <a:endParaRPr lang="en-US"/>
        </a:p>
      </dgm:t>
    </dgm:pt>
    <dgm:pt modelId="{65AB3F5F-A90E-4CAF-9D56-61B4B6352A66}">
      <dgm:prSet phldrT="[Text]"/>
      <dgm:spPr/>
      <dgm:t>
        <a:bodyPr/>
        <a:lstStyle/>
        <a:p>
          <a:endParaRPr lang="en-US" dirty="0"/>
        </a:p>
      </dgm:t>
    </dgm:pt>
    <dgm:pt modelId="{BDF4AAD5-2C41-4776-95FC-77CFFFF01BE6}" type="parTrans" cxnId="{A2FF829D-8FBD-4435-B232-D3DC50482E5C}">
      <dgm:prSet/>
      <dgm:spPr/>
      <dgm:t>
        <a:bodyPr/>
        <a:lstStyle/>
        <a:p>
          <a:endParaRPr lang="en-US"/>
        </a:p>
      </dgm:t>
    </dgm:pt>
    <dgm:pt modelId="{B13AE020-8F03-49DD-95F1-AA1A1B8C063F}" type="sibTrans" cxnId="{A2FF829D-8FBD-4435-B232-D3DC50482E5C}">
      <dgm:prSet/>
      <dgm:spPr/>
      <dgm:t>
        <a:bodyPr/>
        <a:lstStyle/>
        <a:p>
          <a:endParaRPr lang="en-US"/>
        </a:p>
      </dgm:t>
    </dgm:pt>
    <dgm:pt modelId="{61CFE1D1-868F-4030-8B80-FE8E968D8267}">
      <dgm:prSet phldrT="[Text]"/>
      <dgm:spPr>
        <a:solidFill>
          <a:schemeClr val="accent5">
            <a:lumMod val="20000"/>
            <a:lumOff val="80000"/>
          </a:schemeClr>
        </a:solidFill>
        <a:ln w="762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D18763EE-33CD-4483-BE5A-CBBDB31B7297}" type="parTrans" cxnId="{6DFA4C11-74E4-4378-844C-BDAEC4B8CABC}">
      <dgm:prSet/>
      <dgm:spPr/>
      <dgm:t>
        <a:bodyPr/>
        <a:lstStyle/>
        <a:p>
          <a:endParaRPr lang="en-US"/>
        </a:p>
      </dgm:t>
    </dgm:pt>
    <dgm:pt modelId="{4EC7A776-28F9-4477-B212-77B5CAC65900}" type="sibTrans" cxnId="{6DFA4C11-74E4-4378-844C-BDAEC4B8CABC}">
      <dgm:prSet/>
      <dgm:spPr/>
      <dgm:t>
        <a:bodyPr/>
        <a:lstStyle/>
        <a:p>
          <a:endParaRPr lang="en-US"/>
        </a:p>
      </dgm:t>
    </dgm:pt>
    <dgm:pt modelId="{152BC73B-70B1-465F-A313-6BD9ED6D74AD}" type="pres">
      <dgm:prSet presAssocID="{3F6800C1-CC06-41EC-80B2-041124722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EA0CF-14FC-4482-9B2C-D45502461760}" type="pres">
      <dgm:prSet presAssocID="{5D2C307A-DD8C-4D15-85C3-20912CB9388C}" presName="linNode" presStyleCnt="0"/>
      <dgm:spPr/>
    </dgm:pt>
    <dgm:pt modelId="{E069F46F-81AF-4F0B-A104-8EAC6E64C471}" type="pres">
      <dgm:prSet presAssocID="{5D2C307A-DD8C-4D15-85C3-20912CB9388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97FF7-EE99-455B-9F95-097D58954D9B}" type="pres">
      <dgm:prSet presAssocID="{5D2C307A-DD8C-4D15-85C3-20912CB9388C}" presName="bracket" presStyleLbl="parChTrans1D1" presStyleIdx="0" presStyleCnt="2"/>
      <dgm:spPr/>
    </dgm:pt>
    <dgm:pt modelId="{C94058D8-6DB0-4B29-8942-1357688A603E}" type="pres">
      <dgm:prSet presAssocID="{5D2C307A-DD8C-4D15-85C3-20912CB9388C}" presName="spH" presStyleCnt="0"/>
      <dgm:spPr/>
    </dgm:pt>
    <dgm:pt modelId="{6FEEDF91-2306-4C48-A381-86608FBAB652}" type="pres">
      <dgm:prSet presAssocID="{5D2C307A-DD8C-4D15-85C3-20912CB9388C}" presName="desTx" presStyleLbl="node1" presStyleIdx="0" presStyleCnt="2" custScaleX="2000000" custScaleY="88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4A67-2AAF-48B9-BF79-CEF398DCA536}" type="pres">
      <dgm:prSet presAssocID="{B028E6AD-B576-4032-8E7F-273F9FEEF1AA}" presName="spV" presStyleCnt="0"/>
      <dgm:spPr/>
    </dgm:pt>
    <dgm:pt modelId="{EC11A910-5673-4E54-ADC3-E23C94981C65}" type="pres">
      <dgm:prSet presAssocID="{65AB3F5F-A90E-4CAF-9D56-61B4B6352A66}" presName="linNode" presStyleCnt="0"/>
      <dgm:spPr/>
    </dgm:pt>
    <dgm:pt modelId="{4D09C875-2652-42C1-8B8D-6CA3599429C6}" type="pres">
      <dgm:prSet presAssocID="{65AB3F5F-A90E-4CAF-9D56-61B4B6352A6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40D9E-C901-4B94-BAD3-36115B56A5CA}" type="pres">
      <dgm:prSet presAssocID="{65AB3F5F-A90E-4CAF-9D56-61B4B6352A66}" presName="bracket" presStyleLbl="parChTrans1D1" presStyleIdx="1" presStyleCnt="2"/>
      <dgm:spPr/>
    </dgm:pt>
    <dgm:pt modelId="{B7E5A2DA-0532-4719-835A-012ECE2C9DD9}" type="pres">
      <dgm:prSet presAssocID="{65AB3F5F-A90E-4CAF-9D56-61B4B6352A66}" presName="spH" presStyleCnt="0"/>
      <dgm:spPr/>
    </dgm:pt>
    <dgm:pt modelId="{1DD5D8CA-BCE0-4E05-97DA-147891F123F4}" type="pres">
      <dgm:prSet presAssocID="{65AB3F5F-A90E-4CAF-9D56-61B4B6352A66}" presName="desTx" presStyleLbl="node1" presStyleIdx="1" presStyleCnt="2" custScaleX="2000000" custScaleY="247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92124-11B1-42AE-862B-09EBBC945C83}" srcId="{5D2C307A-DD8C-4D15-85C3-20912CB9388C}" destId="{75BD4C72-42C0-49D1-85DB-ABAA9E5CC4F8}" srcOrd="0" destOrd="0" parTransId="{5AD6867A-D6CB-4A17-849D-A9F0386ED96D}" sibTransId="{78A96126-503C-4D66-8B62-03784F726E62}"/>
    <dgm:cxn modelId="{6DFA4C11-74E4-4378-844C-BDAEC4B8CABC}" srcId="{65AB3F5F-A90E-4CAF-9D56-61B4B6352A66}" destId="{61CFE1D1-868F-4030-8B80-FE8E968D8267}" srcOrd="0" destOrd="0" parTransId="{D18763EE-33CD-4483-BE5A-CBBDB31B7297}" sibTransId="{4EC7A776-28F9-4477-B212-77B5CAC65900}"/>
    <dgm:cxn modelId="{96BF31D8-1553-45C0-99CD-45D4D33CC7F6}" type="presOf" srcId="{5D2C307A-DD8C-4D15-85C3-20912CB9388C}" destId="{E069F46F-81AF-4F0B-A104-8EAC6E64C471}" srcOrd="0" destOrd="0" presId="urn:diagrams.loki3.com/BracketList"/>
    <dgm:cxn modelId="{FEC9A0E5-7D49-4BEC-AEC0-F13A19771059}" type="presOf" srcId="{3F6800C1-CC06-41EC-80B2-0411247224ED}" destId="{152BC73B-70B1-465F-A313-6BD9ED6D74AD}" srcOrd="0" destOrd="0" presId="urn:diagrams.loki3.com/BracketList"/>
    <dgm:cxn modelId="{8317570E-2CED-493A-A150-611802DAD919}" srcId="{3F6800C1-CC06-41EC-80B2-0411247224ED}" destId="{5D2C307A-DD8C-4D15-85C3-20912CB9388C}" srcOrd="0" destOrd="0" parTransId="{5C2F977E-81B0-4532-BA8A-47F3C16A0B7B}" sibTransId="{B028E6AD-B576-4032-8E7F-273F9FEEF1AA}"/>
    <dgm:cxn modelId="{9DDB0FF8-2514-4DCF-817C-ECCFE27CB198}" type="presOf" srcId="{75BD4C72-42C0-49D1-85DB-ABAA9E5CC4F8}" destId="{6FEEDF91-2306-4C48-A381-86608FBAB652}" srcOrd="0" destOrd="0" presId="urn:diagrams.loki3.com/BracketList"/>
    <dgm:cxn modelId="{A2FF829D-8FBD-4435-B232-D3DC50482E5C}" srcId="{3F6800C1-CC06-41EC-80B2-0411247224ED}" destId="{65AB3F5F-A90E-4CAF-9D56-61B4B6352A66}" srcOrd="1" destOrd="0" parTransId="{BDF4AAD5-2C41-4776-95FC-77CFFFF01BE6}" sibTransId="{B13AE020-8F03-49DD-95F1-AA1A1B8C063F}"/>
    <dgm:cxn modelId="{4A10BB63-6949-4DDA-AB20-334E3226E8D3}" type="presOf" srcId="{65AB3F5F-A90E-4CAF-9D56-61B4B6352A66}" destId="{4D09C875-2652-42C1-8B8D-6CA3599429C6}" srcOrd="0" destOrd="0" presId="urn:diagrams.loki3.com/BracketList"/>
    <dgm:cxn modelId="{468EE420-B736-45E4-98DE-BB9214956529}" type="presOf" srcId="{61CFE1D1-868F-4030-8B80-FE8E968D8267}" destId="{1DD5D8CA-BCE0-4E05-97DA-147891F123F4}" srcOrd="0" destOrd="0" presId="urn:diagrams.loki3.com/BracketList"/>
    <dgm:cxn modelId="{B4EFA13D-B961-4A80-9BA4-A5C32A8D081B}" type="presParOf" srcId="{152BC73B-70B1-465F-A313-6BD9ED6D74AD}" destId="{514EA0CF-14FC-4482-9B2C-D45502461760}" srcOrd="0" destOrd="0" presId="urn:diagrams.loki3.com/BracketList"/>
    <dgm:cxn modelId="{68DC95BB-1566-425D-BD3E-84732802E247}" type="presParOf" srcId="{514EA0CF-14FC-4482-9B2C-D45502461760}" destId="{E069F46F-81AF-4F0B-A104-8EAC6E64C471}" srcOrd="0" destOrd="0" presId="urn:diagrams.loki3.com/BracketList"/>
    <dgm:cxn modelId="{2F80138A-CFC2-4764-80E6-CA0945392E45}" type="presParOf" srcId="{514EA0CF-14FC-4482-9B2C-D45502461760}" destId="{1D497FF7-EE99-455B-9F95-097D58954D9B}" srcOrd="1" destOrd="0" presId="urn:diagrams.loki3.com/BracketList"/>
    <dgm:cxn modelId="{E7142DFE-AE63-440B-B660-20AA9ADF9E87}" type="presParOf" srcId="{514EA0CF-14FC-4482-9B2C-D45502461760}" destId="{C94058D8-6DB0-4B29-8942-1357688A603E}" srcOrd="2" destOrd="0" presId="urn:diagrams.loki3.com/BracketList"/>
    <dgm:cxn modelId="{054B3B30-3D17-4C00-AAB4-C5B05542BCBE}" type="presParOf" srcId="{514EA0CF-14FC-4482-9B2C-D45502461760}" destId="{6FEEDF91-2306-4C48-A381-86608FBAB652}" srcOrd="3" destOrd="0" presId="urn:diagrams.loki3.com/BracketList"/>
    <dgm:cxn modelId="{849BAEB9-E14E-4880-9D0E-CF3093B91D99}" type="presParOf" srcId="{152BC73B-70B1-465F-A313-6BD9ED6D74AD}" destId="{AC174A67-2AAF-48B9-BF79-CEF398DCA536}" srcOrd="1" destOrd="0" presId="urn:diagrams.loki3.com/BracketList"/>
    <dgm:cxn modelId="{1C60CC40-C945-4F06-8A30-BBF04FF79A65}" type="presParOf" srcId="{152BC73B-70B1-465F-A313-6BD9ED6D74AD}" destId="{EC11A910-5673-4E54-ADC3-E23C94981C65}" srcOrd="2" destOrd="0" presId="urn:diagrams.loki3.com/BracketList"/>
    <dgm:cxn modelId="{9B8ECCF6-CF01-43C7-9955-AC690708CE70}" type="presParOf" srcId="{EC11A910-5673-4E54-ADC3-E23C94981C65}" destId="{4D09C875-2652-42C1-8B8D-6CA3599429C6}" srcOrd="0" destOrd="0" presId="urn:diagrams.loki3.com/BracketList"/>
    <dgm:cxn modelId="{624B11F7-8832-40C5-A4EA-CFA22B53F82D}" type="presParOf" srcId="{EC11A910-5673-4E54-ADC3-E23C94981C65}" destId="{B2D40D9E-C901-4B94-BAD3-36115B56A5CA}" srcOrd="1" destOrd="0" presId="urn:diagrams.loki3.com/BracketList"/>
    <dgm:cxn modelId="{BCE7F400-E2C7-485D-81BB-C755202878F4}" type="presParOf" srcId="{EC11A910-5673-4E54-ADC3-E23C94981C65}" destId="{B7E5A2DA-0532-4719-835A-012ECE2C9DD9}" srcOrd="2" destOrd="0" presId="urn:diagrams.loki3.com/BracketList"/>
    <dgm:cxn modelId="{B5C2B01D-3536-4DA0-B0FE-D8A3F42AF7E6}" type="presParOf" srcId="{EC11A910-5673-4E54-ADC3-E23C94981C65}" destId="{1DD5D8CA-BCE0-4E05-97DA-147891F123F4}" srcOrd="3" destOrd="0" presId="urn:diagrams.loki3.com/Bracket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6E9D16-6E40-46DE-AC36-B2813CDB7EFF}" type="doc">
      <dgm:prSet loTypeId="urn:microsoft.com/office/officeart/2005/8/layout/equation2" loCatId="process" qsTypeId="urn:microsoft.com/office/officeart/2005/8/quickstyle/3d6" qsCatId="3D" csTypeId="urn:microsoft.com/office/officeart/2005/8/colors/accent1_2" csCatId="accent1" phldr="1"/>
      <dgm:spPr/>
    </dgm:pt>
    <dgm:pt modelId="{AA51DFBA-3A8C-4035-AD70-01F97F00C775}">
      <dgm:prSet phldrT="[Text]"/>
      <dgm:spPr/>
      <dgm:t>
        <a:bodyPr/>
        <a:lstStyle/>
        <a:p>
          <a:endParaRPr lang="en-US" dirty="0"/>
        </a:p>
      </dgm:t>
    </dgm:pt>
    <dgm:pt modelId="{C5EEA5A8-C50B-4159-89ED-6E7B201A250A}" type="parTrans" cxnId="{8113887A-DD41-44F2-944F-6F48FB7C412E}">
      <dgm:prSet/>
      <dgm:spPr/>
      <dgm:t>
        <a:bodyPr/>
        <a:lstStyle/>
        <a:p>
          <a:endParaRPr lang="en-US"/>
        </a:p>
      </dgm:t>
    </dgm:pt>
    <dgm:pt modelId="{AAD9C32E-B900-4394-AE27-640BF48DBDE1}" type="sibTrans" cxnId="{8113887A-DD41-44F2-944F-6F48FB7C412E}">
      <dgm:prSet/>
      <dgm:spPr/>
      <dgm:t>
        <a:bodyPr/>
        <a:lstStyle/>
        <a:p>
          <a:endParaRPr lang="en-US"/>
        </a:p>
      </dgm:t>
    </dgm:pt>
    <dgm:pt modelId="{D238647F-6C4E-4F5B-924B-3A1D2CB92CF7}">
      <dgm:prSet phldrT="[Text]"/>
      <dgm:spPr/>
      <dgm:t>
        <a:bodyPr/>
        <a:lstStyle/>
        <a:p>
          <a:endParaRPr lang="en-US" dirty="0"/>
        </a:p>
      </dgm:t>
    </dgm:pt>
    <dgm:pt modelId="{9522BEAC-9207-42FD-9A18-953948DFFC80}" type="parTrans" cxnId="{4FE9F98A-8371-4B9B-803E-9366BA591BD5}">
      <dgm:prSet/>
      <dgm:spPr/>
      <dgm:t>
        <a:bodyPr/>
        <a:lstStyle/>
        <a:p>
          <a:endParaRPr lang="en-US"/>
        </a:p>
      </dgm:t>
    </dgm:pt>
    <dgm:pt modelId="{7A12AE88-D17F-4BB2-A02E-1911753C315F}" type="sibTrans" cxnId="{4FE9F98A-8371-4B9B-803E-9366BA591BD5}">
      <dgm:prSet/>
      <dgm:spPr/>
      <dgm:t>
        <a:bodyPr/>
        <a:lstStyle/>
        <a:p>
          <a:endParaRPr lang="en-US"/>
        </a:p>
      </dgm:t>
    </dgm:pt>
    <dgm:pt modelId="{5C2967FB-A0E0-468F-AF49-49672EAA9E8B}">
      <dgm:prSet phldrT="[Text]"/>
      <dgm:spPr/>
      <dgm:t>
        <a:bodyPr/>
        <a:lstStyle/>
        <a:p>
          <a:endParaRPr lang="en-US" dirty="0"/>
        </a:p>
      </dgm:t>
    </dgm:pt>
    <dgm:pt modelId="{266FE488-27C6-412F-8DA2-437980D69FB7}" type="parTrans" cxnId="{A6FE6225-A440-4B0D-AFBE-27721052B908}">
      <dgm:prSet/>
      <dgm:spPr/>
      <dgm:t>
        <a:bodyPr/>
        <a:lstStyle/>
        <a:p>
          <a:endParaRPr lang="en-US"/>
        </a:p>
      </dgm:t>
    </dgm:pt>
    <dgm:pt modelId="{491BA403-08FD-45D2-827B-2AA4BEBD489D}" type="sibTrans" cxnId="{A6FE6225-A440-4B0D-AFBE-27721052B908}">
      <dgm:prSet/>
      <dgm:spPr/>
      <dgm:t>
        <a:bodyPr/>
        <a:lstStyle/>
        <a:p>
          <a:endParaRPr lang="en-US"/>
        </a:p>
      </dgm:t>
    </dgm:pt>
    <dgm:pt modelId="{53F24A25-C2B5-4B6B-ACD4-94D0BD80FB74}" type="pres">
      <dgm:prSet presAssocID="{786E9D16-6E40-46DE-AC36-B2813CDB7EFF}" presName="Name0" presStyleCnt="0">
        <dgm:presLayoutVars>
          <dgm:dir/>
          <dgm:resizeHandles val="exact"/>
        </dgm:presLayoutVars>
      </dgm:prSet>
      <dgm:spPr/>
    </dgm:pt>
    <dgm:pt modelId="{1579D0A4-AD96-461F-AF39-3674A65D1F2A}" type="pres">
      <dgm:prSet presAssocID="{786E9D16-6E40-46DE-AC36-B2813CDB7EFF}" presName="vNodes" presStyleCnt="0"/>
      <dgm:spPr/>
    </dgm:pt>
    <dgm:pt modelId="{29BE3E0C-E833-4B2F-A1E2-5636E4A0A799}" type="pres">
      <dgm:prSet presAssocID="{AA51DFBA-3A8C-4035-AD70-01F97F00C7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F01CC-AD7B-47C4-A1BB-12DE6D225DE9}" type="pres">
      <dgm:prSet presAssocID="{AAD9C32E-B900-4394-AE27-640BF48DBDE1}" presName="spacerT" presStyleCnt="0"/>
      <dgm:spPr/>
    </dgm:pt>
    <dgm:pt modelId="{94C01583-F5F0-4E8A-898F-BCD8081A25D7}" type="pres">
      <dgm:prSet presAssocID="{AAD9C32E-B900-4394-AE27-640BF48DBDE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17E2BB-A4D8-48E5-A950-789BFF36D66D}" type="pres">
      <dgm:prSet presAssocID="{AAD9C32E-B900-4394-AE27-640BF48DBDE1}" presName="spacerB" presStyleCnt="0"/>
      <dgm:spPr/>
    </dgm:pt>
    <dgm:pt modelId="{A1E453E3-B3C1-41F8-B681-8071826612E6}" type="pres">
      <dgm:prSet presAssocID="{D238647F-6C4E-4F5B-924B-3A1D2CB92C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DB237-7B74-4E81-9AD2-ADA208A7151C}" type="pres">
      <dgm:prSet presAssocID="{786E9D16-6E40-46DE-AC36-B2813CDB7EFF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F887853-E5D7-40D3-BFBB-CBF7AD6A5373}" type="pres">
      <dgm:prSet presAssocID="{786E9D16-6E40-46DE-AC36-B2813CDB7EF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EBD4869-CAC9-4944-A676-9CD9AB148F1F}" type="pres">
      <dgm:prSet presAssocID="{786E9D16-6E40-46DE-AC36-B2813CDB7EFF}" presName="lastNode" presStyleLbl="node1" presStyleIdx="2" presStyleCnt="3" custLinFactX="61485" custLinFactNeighborX="100000" custLinFactNeighborY="-5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50743-DC12-4F2D-86A6-81194D4EA4F3}" type="presOf" srcId="{AAD9C32E-B900-4394-AE27-640BF48DBDE1}" destId="{94C01583-F5F0-4E8A-898F-BCD8081A25D7}" srcOrd="0" destOrd="0" presId="urn:microsoft.com/office/officeart/2005/8/layout/equation2"/>
    <dgm:cxn modelId="{CA935FA3-A696-4B9C-9466-A892A035A93A}" type="presOf" srcId="{5C2967FB-A0E0-468F-AF49-49672EAA9E8B}" destId="{CEBD4869-CAC9-4944-A676-9CD9AB148F1F}" srcOrd="0" destOrd="0" presId="urn:microsoft.com/office/officeart/2005/8/layout/equation2"/>
    <dgm:cxn modelId="{7F57576D-E98F-4D2B-A88F-826FC3F1D0C1}" type="presOf" srcId="{7A12AE88-D17F-4BB2-A02E-1911753C315F}" destId="{9CDDB237-7B74-4E81-9AD2-ADA208A7151C}" srcOrd="0" destOrd="0" presId="urn:microsoft.com/office/officeart/2005/8/layout/equation2"/>
    <dgm:cxn modelId="{4FE9F98A-8371-4B9B-803E-9366BA591BD5}" srcId="{786E9D16-6E40-46DE-AC36-B2813CDB7EFF}" destId="{D238647F-6C4E-4F5B-924B-3A1D2CB92CF7}" srcOrd="1" destOrd="0" parTransId="{9522BEAC-9207-42FD-9A18-953948DFFC80}" sibTransId="{7A12AE88-D17F-4BB2-A02E-1911753C315F}"/>
    <dgm:cxn modelId="{644960CE-3E9F-4F02-99B1-7260D5A283CC}" type="presOf" srcId="{7A12AE88-D17F-4BB2-A02E-1911753C315F}" destId="{2F887853-E5D7-40D3-BFBB-CBF7AD6A5373}" srcOrd="1" destOrd="0" presId="urn:microsoft.com/office/officeart/2005/8/layout/equation2"/>
    <dgm:cxn modelId="{A6FE6225-A440-4B0D-AFBE-27721052B908}" srcId="{786E9D16-6E40-46DE-AC36-B2813CDB7EFF}" destId="{5C2967FB-A0E0-468F-AF49-49672EAA9E8B}" srcOrd="2" destOrd="0" parTransId="{266FE488-27C6-412F-8DA2-437980D69FB7}" sibTransId="{491BA403-08FD-45D2-827B-2AA4BEBD489D}"/>
    <dgm:cxn modelId="{C65801B2-E92C-452E-8E68-009158F7452D}" type="presOf" srcId="{786E9D16-6E40-46DE-AC36-B2813CDB7EFF}" destId="{53F24A25-C2B5-4B6B-ACD4-94D0BD80FB74}" srcOrd="0" destOrd="0" presId="urn:microsoft.com/office/officeart/2005/8/layout/equation2"/>
    <dgm:cxn modelId="{98394F56-7D67-4644-A530-5CC84F71370D}" type="presOf" srcId="{D238647F-6C4E-4F5B-924B-3A1D2CB92CF7}" destId="{A1E453E3-B3C1-41F8-B681-8071826612E6}" srcOrd="0" destOrd="0" presId="urn:microsoft.com/office/officeart/2005/8/layout/equation2"/>
    <dgm:cxn modelId="{8113887A-DD41-44F2-944F-6F48FB7C412E}" srcId="{786E9D16-6E40-46DE-AC36-B2813CDB7EFF}" destId="{AA51DFBA-3A8C-4035-AD70-01F97F00C775}" srcOrd="0" destOrd="0" parTransId="{C5EEA5A8-C50B-4159-89ED-6E7B201A250A}" sibTransId="{AAD9C32E-B900-4394-AE27-640BF48DBDE1}"/>
    <dgm:cxn modelId="{101DFC2D-71BF-448C-8B6D-5C95EC9C19CF}" type="presOf" srcId="{AA51DFBA-3A8C-4035-AD70-01F97F00C775}" destId="{29BE3E0C-E833-4B2F-A1E2-5636E4A0A799}" srcOrd="0" destOrd="0" presId="urn:microsoft.com/office/officeart/2005/8/layout/equation2"/>
    <dgm:cxn modelId="{864560B3-6FDB-432F-958B-9CE2039ED164}" type="presParOf" srcId="{53F24A25-C2B5-4B6B-ACD4-94D0BD80FB74}" destId="{1579D0A4-AD96-461F-AF39-3674A65D1F2A}" srcOrd="0" destOrd="0" presId="urn:microsoft.com/office/officeart/2005/8/layout/equation2"/>
    <dgm:cxn modelId="{39ED1441-EB49-4467-B3D1-63E74657AE6A}" type="presParOf" srcId="{1579D0A4-AD96-461F-AF39-3674A65D1F2A}" destId="{29BE3E0C-E833-4B2F-A1E2-5636E4A0A799}" srcOrd="0" destOrd="0" presId="urn:microsoft.com/office/officeart/2005/8/layout/equation2"/>
    <dgm:cxn modelId="{FAA5B0D2-9598-4627-9D18-40D137DDAADD}" type="presParOf" srcId="{1579D0A4-AD96-461F-AF39-3674A65D1F2A}" destId="{C2CF01CC-AD7B-47C4-A1BB-12DE6D225DE9}" srcOrd="1" destOrd="0" presId="urn:microsoft.com/office/officeart/2005/8/layout/equation2"/>
    <dgm:cxn modelId="{D6D5D7D9-A67F-4C36-B1FC-51E6C984DE48}" type="presParOf" srcId="{1579D0A4-AD96-461F-AF39-3674A65D1F2A}" destId="{94C01583-F5F0-4E8A-898F-BCD8081A25D7}" srcOrd="2" destOrd="0" presId="urn:microsoft.com/office/officeart/2005/8/layout/equation2"/>
    <dgm:cxn modelId="{C0F412F1-3C62-4C63-A627-9574CF8C9362}" type="presParOf" srcId="{1579D0A4-AD96-461F-AF39-3674A65D1F2A}" destId="{8E17E2BB-A4D8-48E5-A950-789BFF36D66D}" srcOrd="3" destOrd="0" presId="urn:microsoft.com/office/officeart/2005/8/layout/equation2"/>
    <dgm:cxn modelId="{6BFB6795-9FB5-4504-97F4-4F1EB4EB2DF6}" type="presParOf" srcId="{1579D0A4-AD96-461F-AF39-3674A65D1F2A}" destId="{A1E453E3-B3C1-41F8-B681-8071826612E6}" srcOrd="4" destOrd="0" presId="urn:microsoft.com/office/officeart/2005/8/layout/equation2"/>
    <dgm:cxn modelId="{4EE9F7E6-FA3D-4776-9EF5-8410C2BC23BF}" type="presParOf" srcId="{53F24A25-C2B5-4B6B-ACD4-94D0BD80FB74}" destId="{9CDDB237-7B74-4E81-9AD2-ADA208A7151C}" srcOrd="1" destOrd="0" presId="urn:microsoft.com/office/officeart/2005/8/layout/equation2"/>
    <dgm:cxn modelId="{ABFE0A81-4AAF-433B-AD5D-DACDDEB401AB}" type="presParOf" srcId="{9CDDB237-7B74-4E81-9AD2-ADA208A7151C}" destId="{2F887853-E5D7-40D3-BFBB-CBF7AD6A5373}" srcOrd="0" destOrd="0" presId="urn:microsoft.com/office/officeart/2005/8/layout/equation2"/>
    <dgm:cxn modelId="{BDD323DF-3502-48B5-9E34-C915C9D2CDEC}" type="presParOf" srcId="{53F24A25-C2B5-4B6B-ACD4-94D0BD80FB74}" destId="{CEBD4869-CAC9-4944-A676-9CD9AB148F1F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D7EB82-B922-4EDE-997C-DB2955E7B9B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8AC35-62CD-4ECE-8B53-B8D0445C799E}">
      <dgm:prSet phldrT="[Text]"/>
      <dgm:spPr/>
      <dgm:t>
        <a:bodyPr/>
        <a:lstStyle/>
        <a:p>
          <a:endParaRPr lang="en-US" dirty="0"/>
        </a:p>
      </dgm:t>
    </dgm:pt>
    <dgm:pt modelId="{515AAD0C-A79D-405B-A110-AC8E192A3271}" type="parTrans" cxnId="{A58DECC5-915F-4496-B785-C4659E750A3A}">
      <dgm:prSet/>
      <dgm:spPr/>
      <dgm:t>
        <a:bodyPr/>
        <a:lstStyle/>
        <a:p>
          <a:endParaRPr lang="en-US"/>
        </a:p>
      </dgm:t>
    </dgm:pt>
    <dgm:pt modelId="{25E89DB0-B9B4-4319-8212-4E19033DDD97}" type="sibTrans" cxnId="{A58DECC5-915F-4496-B785-C4659E750A3A}">
      <dgm:prSet/>
      <dgm:spPr/>
      <dgm:t>
        <a:bodyPr/>
        <a:lstStyle/>
        <a:p>
          <a:endParaRPr lang="en-US"/>
        </a:p>
      </dgm:t>
    </dgm:pt>
    <dgm:pt modelId="{7E66609F-BE59-49D9-9E10-95C9CF2BD50D}">
      <dgm:prSet phldrT="[Text]"/>
      <dgm:spPr>
        <a:solidFill>
          <a:schemeClr val="accent4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A40557B0-3E02-46A2-88EE-D49B37CCAE2F}" type="parTrans" cxnId="{E84D5E84-017E-492B-9BFE-76863042FF80}">
      <dgm:prSet/>
      <dgm:spPr/>
      <dgm:t>
        <a:bodyPr/>
        <a:lstStyle/>
        <a:p>
          <a:endParaRPr lang="en-US"/>
        </a:p>
      </dgm:t>
    </dgm:pt>
    <dgm:pt modelId="{AA2DC79D-EDA9-406D-90E6-0BC0A7821CA8}" type="sibTrans" cxnId="{E84D5E84-017E-492B-9BFE-76863042FF80}">
      <dgm:prSet/>
      <dgm:spPr/>
      <dgm:t>
        <a:bodyPr/>
        <a:lstStyle/>
        <a:p>
          <a:endParaRPr lang="en-US"/>
        </a:p>
      </dgm:t>
    </dgm:pt>
    <dgm:pt modelId="{592D0B94-4B37-41E4-9E4D-3E0B4DA1B989}">
      <dgm:prSet phldrT="[Text]"/>
      <dgm:spPr/>
      <dgm:t>
        <a:bodyPr/>
        <a:lstStyle/>
        <a:p>
          <a:endParaRPr lang="en-US" dirty="0"/>
        </a:p>
      </dgm:t>
    </dgm:pt>
    <dgm:pt modelId="{3CA75D11-0E94-4A99-86D2-655D5B28A46C}" type="parTrans" cxnId="{E19A8AC3-2F2A-4EED-A178-45181C8EEF40}">
      <dgm:prSet/>
      <dgm:spPr/>
      <dgm:t>
        <a:bodyPr/>
        <a:lstStyle/>
        <a:p>
          <a:endParaRPr lang="en-US"/>
        </a:p>
      </dgm:t>
    </dgm:pt>
    <dgm:pt modelId="{9A07F1F8-2A9E-40F9-BF38-6E545547EFBB}" type="sibTrans" cxnId="{E19A8AC3-2F2A-4EED-A178-45181C8EEF40}">
      <dgm:prSet/>
      <dgm:spPr/>
      <dgm:t>
        <a:bodyPr/>
        <a:lstStyle/>
        <a:p>
          <a:endParaRPr lang="en-US"/>
        </a:p>
      </dgm:t>
    </dgm:pt>
    <dgm:pt modelId="{922A7666-88B2-4094-9BF3-768D17A9E682}">
      <dgm:prSet phldrT="[Text]"/>
      <dgm:spPr>
        <a:solidFill>
          <a:schemeClr val="accent2">
            <a:lumMod val="40000"/>
            <a:lumOff val="60000"/>
          </a:schemeClr>
        </a:solidFill>
        <a:ln w="762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08699050-8057-4B59-87CD-7835D1EB9A77}" type="parTrans" cxnId="{C4B7DD89-6E02-4A32-9841-FED9070C31BC}">
      <dgm:prSet/>
      <dgm:spPr/>
      <dgm:t>
        <a:bodyPr/>
        <a:lstStyle/>
        <a:p>
          <a:endParaRPr lang="en-US"/>
        </a:p>
      </dgm:t>
    </dgm:pt>
    <dgm:pt modelId="{C32D9212-1D0D-4655-B9F7-1F001DF0F8DA}" type="sibTrans" cxnId="{C4B7DD89-6E02-4A32-9841-FED9070C31BC}">
      <dgm:prSet/>
      <dgm:spPr/>
      <dgm:t>
        <a:bodyPr/>
        <a:lstStyle/>
        <a:p>
          <a:endParaRPr lang="en-US"/>
        </a:p>
      </dgm:t>
    </dgm:pt>
    <dgm:pt modelId="{1B1CCF17-EF6B-4C93-8A5E-FB784F5A6650}" type="pres">
      <dgm:prSet presAssocID="{D1D7EB82-B922-4EDE-997C-DB2955E7B9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8B270-8BB0-44C5-BB85-E5C33E862199}" type="pres">
      <dgm:prSet presAssocID="{9708AC35-62CD-4ECE-8B53-B8D0445C799E}" presName="linNode" presStyleCnt="0"/>
      <dgm:spPr/>
    </dgm:pt>
    <dgm:pt modelId="{34D0EBFA-C6DD-4110-9FF2-D9622ADF0A1E}" type="pres">
      <dgm:prSet presAssocID="{9708AC35-62CD-4ECE-8B53-B8D0445C799E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109F4-B96C-4BE9-8414-1557B2DC2421}" type="pres">
      <dgm:prSet presAssocID="{9708AC35-62CD-4ECE-8B53-B8D0445C799E}" presName="bracket" presStyleLbl="parChTrans1D1" presStyleIdx="0" presStyleCnt="2"/>
      <dgm:spPr/>
    </dgm:pt>
    <dgm:pt modelId="{086D0BC9-57AE-44C8-A00E-CE83A370FDD4}" type="pres">
      <dgm:prSet presAssocID="{9708AC35-62CD-4ECE-8B53-B8D0445C799E}" presName="spH" presStyleCnt="0"/>
      <dgm:spPr/>
    </dgm:pt>
    <dgm:pt modelId="{A689373F-B073-44D1-8A85-B47E2417775F}" type="pres">
      <dgm:prSet presAssocID="{9708AC35-62CD-4ECE-8B53-B8D0445C799E}" presName="desTx" presStyleLbl="node1" presStyleIdx="0" presStyleCnt="2" custScaleX="2000000" custScaleY="2000000" custLinFactX="12574" custLinFactNeighborX="100000" custLinFactNeighborY="-67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1CB3-4387-4A15-8161-60F50D45E4DA}" type="pres">
      <dgm:prSet presAssocID="{25E89DB0-B9B4-4319-8212-4E19033DDD97}" presName="spV" presStyleCnt="0"/>
      <dgm:spPr/>
    </dgm:pt>
    <dgm:pt modelId="{D1D18229-C90A-413F-92E1-A96F07F5543B}" type="pres">
      <dgm:prSet presAssocID="{592D0B94-4B37-41E4-9E4D-3E0B4DA1B989}" presName="linNode" presStyleCnt="0"/>
      <dgm:spPr/>
    </dgm:pt>
    <dgm:pt modelId="{7E6E4543-BBE8-45AE-9631-3FF00DB2A090}" type="pres">
      <dgm:prSet presAssocID="{592D0B94-4B37-41E4-9E4D-3E0B4DA1B98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C7760-D84A-4A8D-9775-A49601BDD8CF}" type="pres">
      <dgm:prSet presAssocID="{592D0B94-4B37-41E4-9E4D-3E0B4DA1B989}" presName="bracket" presStyleLbl="parChTrans1D1" presStyleIdx="1" presStyleCnt="2"/>
      <dgm:spPr/>
    </dgm:pt>
    <dgm:pt modelId="{66FC2894-2EFC-43B8-83EA-EFF936E123F9}" type="pres">
      <dgm:prSet presAssocID="{592D0B94-4B37-41E4-9E4D-3E0B4DA1B989}" presName="spH" presStyleCnt="0"/>
      <dgm:spPr/>
    </dgm:pt>
    <dgm:pt modelId="{B972C089-0725-4A49-AF37-CFC0BBB01F63}" type="pres">
      <dgm:prSet presAssocID="{592D0B94-4B37-41E4-9E4D-3E0B4DA1B989}" presName="desTx" presStyleLbl="node1" presStyleIdx="1" presStyleCnt="2" custScaleX="2000000" custScaleY="3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2B574-2C78-4328-8C69-C9529DDAB481}" type="presOf" srcId="{D1D7EB82-B922-4EDE-997C-DB2955E7B9B2}" destId="{1B1CCF17-EF6B-4C93-8A5E-FB784F5A6650}" srcOrd="0" destOrd="0" presId="urn:diagrams.loki3.com/BracketList"/>
    <dgm:cxn modelId="{4396788B-C28D-4EEB-A27B-008CCE5F79A9}" type="presOf" srcId="{922A7666-88B2-4094-9BF3-768D17A9E682}" destId="{B972C089-0725-4A49-AF37-CFC0BBB01F63}" srcOrd="0" destOrd="0" presId="urn:diagrams.loki3.com/BracketList"/>
    <dgm:cxn modelId="{A58DECC5-915F-4496-B785-C4659E750A3A}" srcId="{D1D7EB82-B922-4EDE-997C-DB2955E7B9B2}" destId="{9708AC35-62CD-4ECE-8B53-B8D0445C799E}" srcOrd="0" destOrd="0" parTransId="{515AAD0C-A79D-405B-A110-AC8E192A3271}" sibTransId="{25E89DB0-B9B4-4319-8212-4E19033DDD97}"/>
    <dgm:cxn modelId="{CC81AFC4-6D91-4FD3-90DC-C98541850E06}" type="presOf" srcId="{592D0B94-4B37-41E4-9E4D-3E0B4DA1B989}" destId="{7E6E4543-BBE8-45AE-9631-3FF00DB2A090}" srcOrd="0" destOrd="0" presId="urn:diagrams.loki3.com/BracketList"/>
    <dgm:cxn modelId="{C4B7DD89-6E02-4A32-9841-FED9070C31BC}" srcId="{592D0B94-4B37-41E4-9E4D-3E0B4DA1B989}" destId="{922A7666-88B2-4094-9BF3-768D17A9E682}" srcOrd="0" destOrd="0" parTransId="{08699050-8057-4B59-87CD-7835D1EB9A77}" sibTransId="{C32D9212-1D0D-4655-B9F7-1F001DF0F8DA}"/>
    <dgm:cxn modelId="{E84D5E84-017E-492B-9BFE-76863042FF80}" srcId="{9708AC35-62CD-4ECE-8B53-B8D0445C799E}" destId="{7E66609F-BE59-49D9-9E10-95C9CF2BD50D}" srcOrd="0" destOrd="0" parTransId="{A40557B0-3E02-46A2-88EE-D49B37CCAE2F}" sibTransId="{AA2DC79D-EDA9-406D-90E6-0BC0A7821CA8}"/>
    <dgm:cxn modelId="{0E863D15-B8CE-4A7E-934F-C3C17F649AEF}" type="presOf" srcId="{9708AC35-62CD-4ECE-8B53-B8D0445C799E}" destId="{34D0EBFA-C6DD-4110-9FF2-D9622ADF0A1E}" srcOrd="0" destOrd="0" presId="urn:diagrams.loki3.com/BracketList"/>
    <dgm:cxn modelId="{E19A8AC3-2F2A-4EED-A178-45181C8EEF40}" srcId="{D1D7EB82-B922-4EDE-997C-DB2955E7B9B2}" destId="{592D0B94-4B37-41E4-9E4D-3E0B4DA1B989}" srcOrd="1" destOrd="0" parTransId="{3CA75D11-0E94-4A99-86D2-655D5B28A46C}" sibTransId="{9A07F1F8-2A9E-40F9-BF38-6E545547EFBB}"/>
    <dgm:cxn modelId="{CC2ED4E1-B695-4FAF-86F8-FBB5BB33C0E8}" type="presOf" srcId="{7E66609F-BE59-49D9-9E10-95C9CF2BD50D}" destId="{A689373F-B073-44D1-8A85-B47E2417775F}" srcOrd="0" destOrd="0" presId="urn:diagrams.loki3.com/BracketList"/>
    <dgm:cxn modelId="{32C5A79D-2158-4A3C-9AC8-6B7B626E69B8}" type="presParOf" srcId="{1B1CCF17-EF6B-4C93-8A5E-FB784F5A6650}" destId="{CDE8B270-8BB0-44C5-BB85-E5C33E862199}" srcOrd="0" destOrd="0" presId="urn:diagrams.loki3.com/BracketList"/>
    <dgm:cxn modelId="{0435F94F-5C0C-4BBA-9CFF-2AFA09BF139F}" type="presParOf" srcId="{CDE8B270-8BB0-44C5-BB85-E5C33E862199}" destId="{34D0EBFA-C6DD-4110-9FF2-D9622ADF0A1E}" srcOrd="0" destOrd="0" presId="urn:diagrams.loki3.com/BracketList"/>
    <dgm:cxn modelId="{E57B1BE6-5B94-4904-BE32-52C8990E9F0E}" type="presParOf" srcId="{CDE8B270-8BB0-44C5-BB85-E5C33E862199}" destId="{C62109F4-B96C-4BE9-8414-1557B2DC2421}" srcOrd="1" destOrd="0" presId="urn:diagrams.loki3.com/BracketList"/>
    <dgm:cxn modelId="{D31C998A-507A-4CBB-A326-62B6CDAA91F5}" type="presParOf" srcId="{CDE8B270-8BB0-44C5-BB85-E5C33E862199}" destId="{086D0BC9-57AE-44C8-A00E-CE83A370FDD4}" srcOrd="2" destOrd="0" presId="urn:diagrams.loki3.com/BracketList"/>
    <dgm:cxn modelId="{5CE61B94-7834-4D62-8268-B3AB84D8FCC8}" type="presParOf" srcId="{CDE8B270-8BB0-44C5-BB85-E5C33E862199}" destId="{A689373F-B073-44D1-8A85-B47E2417775F}" srcOrd="3" destOrd="0" presId="urn:diagrams.loki3.com/BracketList"/>
    <dgm:cxn modelId="{DD639AAB-8CAB-47E4-8549-4A49F17AF2D9}" type="presParOf" srcId="{1B1CCF17-EF6B-4C93-8A5E-FB784F5A6650}" destId="{358E1CB3-4387-4A15-8161-60F50D45E4DA}" srcOrd="1" destOrd="0" presId="urn:diagrams.loki3.com/BracketList"/>
    <dgm:cxn modelId="{CDA7065F-E11D-436D-8F57-204E6AD75C10}" type="presParOf" srcId="{1B1CCF17-EF6B-4C93-8A5E-FB784F5A6650}" destId="{D1D18229-C90A-413F-92E1-A96F07F5543B}" srcOrd="2" destOrd="0" presId="urn:diagrams.loki3.com/BracketList"/>
    <dgm:cxn modelId="{D7ACF63E-EF35-4F9B-BC73-68D0A6445DBA}" type="presParOf" srcId="{D1D18229-C90A-413F-92E1-A96F07F5543B}" destId="{7E6E4543-BBE8-45AE-9631-3FF00DB2A090}" srcOrd="0" destOrd="0" presId="urn:diagrams.loki3.com/BracketList"/>
    <dgm:cxn modelId="{178193B2-F268-47F3-B2FE-62B5D012B584}" type="presParOf" srcId="{D1D18229-C90A-413F-92E1-A96F07F5543B}" destId="{7F3C7760-D84A-4A8D-9775-A49601BDD8CF}" srcOrd="1" destOrd="0" presId="urn:diagrams.loki3.com/BracketList"/>
    <dgm:cxn modelId="{1710F28B-79FD-4695-8C7A-DEA64BF7F085}" type="presParOf" srcId="{D1D18229-C90A-413F-92E1-A96F07F5543B}" destId="{66FC2894-2EFC-43B8-83EA-EFF936E123F9}" srcOrd="2" destOrd="0" presId="urn:diagrams.loki3.com/BracketList"/>
    <dgm:cxn modelId="{855621A2-7A95-4686-B424-700D4057034F}" type="presParOf" srcId="{D1D18229-C90A-413F-92E1-A96F07F5543B}" destId="{B972C089-0725-4A49-AF37-CFC0BBB01F63}" srcOrd="3" destOrd="0" presId="urn:diagrams.loki3.com/Bracket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7E5858-39F8-4F40-A395-8B5071FD11F0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20651-F228-4A88-A442-923551BDB762}">
      <dgm:prSet phldrT="[Text]"/>
      <dgm:spPr>
        <a:solidFill>
          <a:schemeClr val="accent6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2FE07C74-4689-4184-A578-BC2E87DA11BB}" type="parTrans" cxnId="{085523BC-4015-4983-B207-E5A604D5ECB8}">
      <dgm:prSet/>
      <dgm:spPr/>
      <dgm:t>
        <a:bodyPr/>
        <a:lstStyle/>
        <a:p>
          <a:endParaRPr lang="en-US"/>
        </a:p>
      </dgm:t>
    </dgm:pt>
    <dgm:pt modelId="{86E832F5-F3EE-43A9-BE1A-F16C79DE60A6}" type="sibTrans" cxnId="{085523BC-4015-4983-B207-E5A604D5ECB8}">
      <dgm:prSet/>
      <dgm:spPr/>
      <dgm:t>
        <a:bodyPr/>
        <a:lstStyle/>
        <a:p>
          <a:endParaRPr lang="en-US"/>
        </a:p>
      </dgm:t>
    </dgm:pt>
    <dgm:pt modelId="{1576D50A-4EB1-4145-AC04-E3CB89302759}" type="pres">
      <dgm:prSet presAssocID="{507E5858-39F8-4F40-A395-8B5071FD1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D4A18-A19F-4CDB-8BE9-9579A94E033D}" type="pres">
      <dgm:prSet presAssocID="{A7C20651-F228-4A88-A442-923551BDB762}" presName="parentLin" presStyleCnt="0"/>
      <dgm:spPr/>
    </dgm:pt>
    <dgm:pt modelId="{380BC369-83DD-4C8F-B280-7834D12FFA49}" type="pres">
      <dgm:prSet presAssocID="{A7C20651-F228-4A88-A442-923551BDB76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2FABAE5-B777-4849-A824-977758BFE92E}" type="pres">
      <dgm:prSet presAssocID="{A7C20651-F228-4A88-A442-923551BDB762}" presName="parentText" presStyleLbl="node1" presStyleIdx="0" presStyleCnt="1" custScaleX="60204" custLinFactX="-17138" custLinFactNeighborX="-100000" custLinFactNeighborY="-37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5EE9E-4E6B-486B-ACE6-C96F382269BE}" type="pres">
      <dgm:prSet presAssocID="{A7C20651-F228-4A88-A442-923551BDB762}" presName="negativeSpace" presStyleCnt="0"/>
      <dgm:spPr/>
    </dgm:pt>
    <dgm:pt modelId="{A5898A9B-2017-4348-A3F0-9C263B4692DB}" type="pres">
      <dgm:prSet presAssocID="{A7C20651-F228-4A88-A442-923551BDB762}" presName="childText" presStyleLbl="conFgAcc1" presStyleIdx="0" presStyleCnt="1" custLinFactY="77533" custLinFactNeighborX="-5595" custLinFactNeighborY="100000">
        <dgm:presLayoutVars>
          <dgm:bulletEnabled val="1"/>
        </dgm:presLayoutVars>
      </dgm:prSet>
      <dgm:spPr/>
    </dgm:pt>
  </dgm:ptLst>
  <dgm:cxnLst>
    <dgm:cxn modelId="{86947F2A-5356-4A75-AA4C-EF03D7321599}" type="presOf" srcId="{A7C20651-F228-4A88-A442-923551BDB762}" destId="{380BC369-83DD-4C8F-B280-7834D12FFA49}" srcOrd="0" destOrd="0" presId="urn:microsoft.com/office/officeart/2005/8/layout/list1"/>
    <dgm:cxn modelId="{DDAA3305-6AE7-4E76-8055-A985364F9AE9}" type="presOf" srcId="{A7C20651-F228-4A88-A442-923551BDB762}" destId="{12FABAE5-B777-4849-A824-977758BFE92E}" srcOrd="1" destOrd="0" presId="urn:microsoft.com/office/officeart/2005/8/layout/list1"/>
    <dgm:cxn modelId="{085523BC-4015-4983-B207-E5A604D5ECB8}" srcId="{507E5858-39F8-4F40-A395-8B5071FD11F0}" destId="{A7C20651-F228-4A88-A442-923551BDB762}" srcOrd="0" destOrd="0" parTransId="{2FE07C74-4689-4184-A578-BC2E87DA11BB}" sibTransId="{86E832F5-F3EE-43A9-BE1A-F16C79DE60A6}"/>
    <dgm:cxn modelId="{013FD6CC-61FF-4A7B-8FF5-A70DB9E969A5}" type="presOf" srcId="{507E5858-39F8-4F40-A395-8B5071FD11F0}" destId="{1576D50A-4EB1-4145-AC04-E3CB89302759}" srcOrd="0" destOrd="0" presId="urn:microsoft.com/office/officeart/2005/8/layout/list1"/>
    <dgm:cxn modelId="{7C7CBB49-96D3-471C-A019-3A14A928DA87}" type="presParOf" srcId="{1576D50A-4EB1-4145-AC04-E3CB89302759}" destId="{A68D4A18-A19F-4CDB-8BE9-9579A94E033D}" srcOrd="0" destOrd="0" presId="urn:microsoft.com/office/officeart/2005/8/layout/list1"/>
    <dgm:cxn modelId="{6DD5913E-9463-4CFB-9869-AF3B5050A527}" type="presParOf" srcId="{A68D4A18-A19F-4CDB-8BE9-9579A94E033D}" destId="{380BC369-83DD-4C8F-B280-7834D12FFA49}" srcOrd="0" destOrd="0" presId="urn:microsoft.com/office/officeart/2005/8/layout/list1"/>
    <dgm:cxn modelId="{1F14E8E0-6ADC-403A-8539-A3188630ED52}" type="presParOf" srcId="{A68D4A18-A19F-4CDB-8BE9-9579A94E033D}" destId="{12FABAE5-B777-4849-A824-977758BFE92E}" srcOrd="1" destOrd="0" presId="urn:microsoft.com/office/officeart/2005/8/layout/list1"/>
    <dgm:cxn modelId="{12DFACEF-016B-4679-96BB-656BD4E776BD}" type="presParOf" srcId="{1576D50A-4EB1-4145-AC04-E3CB89302759}" destId="{8545EE9E-4E6B-486B-ACE6-C96F382269BE}" srcOrd="1" destOrd="0" presId="urn:microsoft.com/office/officeart/2005/8/layout/list1"/>
    <dgm:cxn modelId="{66447E90-FF79-4FA2-8C29-09F095F685F9}" type="presParOf" srcId="{1576D50A-4EB1-4145-AC04-E3CB89302759}" destId="{A5898A9B-2017-4348-A3F0-9C263B4692DB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95F82-A559-48DF-9643-C2485540B75E}" type="doc">
      <dgm:prSet loTypeId="urn:microsoft.com/office/officeart/2009/layout/ReverseList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F3B54-2966-421B-A829-A7D4E98570E6}">
      <dgm:prSet phldrT="[Text]"/>
      <dgm:spPr>
        <a:solidFill>
          <a:schemeClr val="accent2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B13DD064-B9C1-4E90-8318-75B201BD0A51}" type="parTrans" cxnId="{CD663383-EE71-4E54-95EB-6B6217089C2B}">
      <dgm:prSet/>
      <dgm:spPr/>
      <dgm:t>
        <a:bodyPr/>
        <a:lstStyle/>
        <a:p>
          <a:endParaRPr lang="en-US"/>
        </a:p>
      </dgm:t>
    </dgm:pt>
    <dgm:pt modelId="{8268FCF3-D5D1-47A1-A85B-21CF668A3EC1}" type="sibTrans" cxnId="{CD663383-EE71-4E54-95EB-6B6217089C2B}">
      <dgm:prSet/>
      <dgm:spPr/>
      <dgm:t>
        <a:bodyPr/>
        <a:lstStyle/>
        <a:p>
          <a:endParaRPr lang="en-US"/>
        </a:p>
      </dgm:t>
    </dgm:pt>
    <dgm:pt modelId="{3667D1D7-119B-4E13-A0A0-28C7C14F9804}">
      <dgm:prSet phldrT="[Text]"/>
      <dgm:spPr>
        <a:solidFill>
          <a:schemeClr val="accent4">
            <a:lumMod val="20000"/>
            <a:lumOff val="80000"/>
          </a:schemeClr>
        </a:solidFill>
        <a:ln w="762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0D971BA5-50D2-4840-ACF5-BD77503F7AF9}" type="parTrans" cxnId="{E182E4F2-74DD-429B-9D28-0E8C13A9BF11}">
      <dgm:prSet/>
      <dgm:spPr/>
      <dgm:t>
        <a:bodyPr/>
        <a:lstStyle/>
        <a:p>
          <a:endParaRPr lang="en-US"/>
        </a:p>
      </dgm:t>
    </dgm:pt>
    <dgm:pt modelId="{87C0CC4E-6182-4005-A7DB-9A54EC498F53}" type="sibTrans" cxnId="{E182E4F2-74DD-429B-9D28-0E8C13A9BF11}">
      <dgm:prSet/>
      <dgm:spPr/>
      <dgm:t>
        <a:bodyPr/>
        <a:lstStyle/>
        <a:p>
          <a:endParaRPr lang="en-US"/>
        </a:p>
      </dgm:t>
    </dgm:pt>
    <dgm:pt modelId="{0B7F8237-C76A-41D6-AAFE-1E9E7D4EEF0F}">
      <dgm:prSet phldrT="[Text]" custLinFactNeighborX="2270" custLinFactNeighborY="-4375"/>
      <dgm:spPr>
        <a:solidFill>
          <a:schemeClr val="accent2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8D4E513C-EA5D-4805-80C9-80DCBA1D5A3F}" type="parTrans" cxnId="{46718FAC-BD26-4025-A24A-D4B502F5E13A}">
      <dgm:prSet/>
      <dgm:spPr/>
      <dgm:t>
        <a:bodyPr/>
        <a:lstStyle/>
        <a:p>
          <a:endParaRPr lang="en-US"/>
        </a:p>
      </dgm:t>
    </dgm:pt>
    <dgm:pt modelId="{2331259D-00D5-4476-9935-921D4E3E5371}" type="sibTrans" cxnId="{46718FAC-BD26-4025-A24A-D4B502F5E13A}">
      <dgm:prSet/>
      <dgm:spPr/>
      <dgm:t>
        <a:bodyPr/>
        <a:lstStyle/>
        <a:p>
          <a:endParaRPr lang="en-US"/>
        </a:p>
      </dgm:t>
    </dgm:pt>
    <dgm:pt modelId="{7BBD0353-14CA-4F31-AEE0-A59B6C5A482B}">
      <dgm:prSet phldrT="[Text]" custLinFactNeighborX="2270" custLinFactNeighborY="-4375"/>
      <dgm:spPr>
        <a:solidFill>
          <a:schemeClr val="accent2">
            <a:lumMod val="20000"/>
            <a:lumOff val="8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31715BE9-FCB9-4D79-9CF5-1E3F649B808C}" type="parTrans" cxnId="{3057B37A-A5AE-496A-A2A5-FE1C1463F589}">
      <dgm:prSet/>
      <dgm:spPr/>
      <dgm:t>
        <a:bodyPr/>
        <a:lstStyle/>
        <a:p>
          <a:endParaRPr lang="en-US"/>
        </a:p>
      </dgm:t>
    </dgm:pt>
    <dgm:pt modelId="{2731308B-20DB-4C28-950E-B3D6F35757BE}" type="sibTrans" cxnId="{3057B37A-A5AE-496A-A2A5-FE1C1463F589}">
      <dgm:prSet/>
      <dgm:spPr/>
      <dgm:t>
        <a:bodyPr/>
        <a:lstStyle/>
        <a:p>
          <a:endParaRPr lang="en-US"/>
        </a:p>
      </dgm:t>
    </dgm:pt>
    <dgm:pt modelId="{CE04F45B-E0E8-46E4-B59D-CB82FBE09708}" type="pres">
      <dgm:prSet presAssocID="{36795F82-A559-48DF-9643-C2485540B75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D0BBBC-337D-4F30-A762-10DB6950F6C0}" type="pres">
      <dgm:prSet presAssocID="{36795F82-A559-48DF-9643-C2485540B75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6AF0-87FA-47DE-B69D-ABC4704D40AA}" type="pres">
      <dgm:prSet presAssocID="{36795F82-A559-48DF-9643-C2485540B75E}" presName="LeftNode" presStyleLbl="bgImgPlace1" presStyleIdx="0" presStyleCnt="2" custLinFactX="100000" custLinFactNeighborX="172709" custLinFactNeighborY="-3715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03A2E6FC-AC55-42B8-8871-0914374F8B93}" type="pres">
      <dgm:prSet presAssocID="{36795F82-A559-48DF-9643-C2485540B75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025B2-F246-4BA4-B6BB-B86D926C67A9}" type="pres">
      <dgm:prSet presAssocID="{36795F82-A559-48DF-9643-C2485540B75E}" presName="RightNode" presStyleLbl="bgImgPlace1" presStyleIdx="1" presStyleCnt="2" custLinFactNeighborX="71924" custLinFactNeighborY="-321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78DB19-523B-45D1-A798-E3E343AF601E}" type="pres">
      <dgm:prSet presAssocID="{36795F82-A559-48DF-9643-C2485540B75E}" presName="TopArrow" presStyleLbl="node1" presStyleIdx="0" presStyleCnt="2" custLinFactX="71420" custLinFactNeighborX="100000" custLinFactNeighborY="-64616"/>
      <dgm:spPr>
        <a:solidFill>
          <a:srgbClr val="00B050"/>
        </a:solidFill>
        <a:ln w="76200">
          <a:solidFill>
            <a:srgbClr val="FFFF00"/>
          </a:solidFill>
        </a:ln>
      </dgm:spPr>
    </dgm:pt>
    <dgm:pt modelId="{A84DF3E5-B3F7-480D-9AC5-9A16CF47CCAC}" type="pres">
      <dgm:prSet presAssocID="{36795F82-A559-48DF-9643-C2485540B75E}" presName="BottomArrow" presStyleLbl="node1" presStyleIdx="1" presStyleCnt="2" custLinFactX="67390" custLinFactNeighborX="100000" custLinFactNeighborY="-26253"/>
      <dgm:spPr>
        <a:solidFill>
          <a:srgbClr val="00B050"/>
        </a:solidFill>
        <a:ln w="76200">
          <a:solidFill>
            <a:srgbClr val="FFFF00"/>
          </a:solidFill>
        </a:ln>
      </dgm:spPr>
    </dgm:pt>
  </dgm:ptLst>
  <dgm:cxnLst>
    <dgm:cxn modelId="{3057B37A-A5AE-496A-A2A5-FE1C1463F589}" srcId="{36795F82-A559-48DF-9643-C2485540B75E}" destId="{7BBD0353-14CA-4F31-AEE0-A59B6C5A482B}" srcOrd="3" destOrd="0" parTransId="{31715BE9-FCB9-4D79-9CF5-1E3F649B808C}" sibTransId="{2731308B-20DB-4C28-950E-B3D6F35757BE}"/>
    <dgm:cxn modelId="{9843CF0C-3AD3-4D18-AF80-9C89A57D6DAE}" type="presOf" srcId="{3667D1D7-119B-4E13-A0A0-28C7C14F9804}" destId="{03A2E6FC-AC55-42B8-8871-0914374F8B93}" srcOrd="0" destOrd="0" presId="urn:microsoft.com/office/officeart/2009/layout/ReverseList"/>
    <dgm:cxn modelId="{E182E4F2-74DD-429B-9D28-0E8C13A9BF11}" srcId="{36795F82-A559-48DF-9643-C2485540B75E}" destId="{3667D1D7-119B-4E13-A0A0-28C7C14F9804}" srcOrd="1" destOrd="0" parTransId="{0D971BA5-50D2-4840-ACF5-BD77503F7AF9}" sibTransId="{87C0CC4E-6182-4005-A7DB-9A54EC498F53}"/>
    <dgm:cxn modelId="{C7659C9E-B62C-41C1-858F-0EDA6A7109D2}" type="presOf" srcId="{3667D1D7-119B-4E13-A0A0-28C7C14F9804}" destId="{8B1025B2-F246-4BA4-B6BB-B86D926C67A9}" srcOrd="1" destOrd="0" presId="urn:microsoft.com/office/officeart/2009/layout/ReverseList"/>
    <dgm:cxn modelId="{851B3CFC-522C-469B-85B0-6C8C63FA5033}" type="presOf" srcId="{F37F3B54-2966-421B-A829-A7D4E98570E6}" destId="{1F446AF0-87FA-47DE-B69D-ABC4704D40AA}" srcOrd="1" destOrd="0" presId="urn:microsoft.com/office/officeart/2009/layout/ReverseList"/>
    <dgm:cxn modelId="{B6C4D29C-6AFD-4525-A94C-E04752A62AC0}" type="presOf" srcId="{36795F82-A559-48DF-9643-C2485540B75E}" destId="{CE04F45B-E0E8-46E4-B59D-CB82FBE09708}" srcOrd="0" destOrd="0" presId="urn:microsoft.com/office/officeart/2009/layout/ReverseList"/>
    <dgm:cxn modelId="{46718FAC-BD26-4025-A24A-D4B502F5E13A}" srcId="{36795F82-A559-48DF-9643-C2485540B75E}" destId="{0B7F8237-C76A-41D6-AAFE-1E9E7D4EEF0F}" srcOrd="2" destOrd="0" parTransId="{8D4E513C-EA5D-4805-80C9-80DCBA1D5A3F}" sibTransId="{2331259D-00D5-4476-9935-921D4E3E5371}"/>
    <dgm:cxn modelId="{31603E55-310C-4194-9B5D-52E7C5D9134F}" type="presOf" srcId="{F37F3B54-2966-421B-A829-A7D4E98570E6}" destId="{09D0BBBC-337D-4F30-A762-10DB6950F6C0}" srcOrd="0" destOrd="0" presId="urn:microsoft.com/office/officeart/2009/layout/ReverseList"/>
    <dgm:cxn modelId="{CD663383-EE71-4E54-95EB-6B6217089C2B}" srcId="{36795F82-A559-48DF-9643-C2485540B75E}" destId="{F37F3B54-2966-421B-A829-A7D4E98570E6}" srcOrd="0" destOrd="0" parTransId="{B13DD064-B9C1-4E90-8318-75B201BD0A51}" sibTransId="{8268FCF3-D5D1-47A1-A85B-21CF668A3EC1}"/>
    <dgm:cxn modelId="{BD5CC9CD-537E-4827-BB0B-4C3066A4386C}" type="presParOf" srcId="{CE04F45B-E0E8-46E4-B59D-CB82FBE09708}" destId="{09D0BBBC-337D-4F30-A762-10DB6950F6C0}" srcOrd="0" destOrd="0" presId="urn:microsoft.com/office/officeart/2009/layout/ReverseList"/>
    <dgm:cxn modelId="{12920F53-6245-4C45-B5D3-91DD20E12486}" type="presParOf" srcId="{CE04F45B-E0E8-46E4-B59D-CB82FBE09708}" destId="{1F446AF0-87FA-47DE-B69D-ABC4704D40AA}" srcOrd="1" destOrd="0" presId="urn:microsoft.com/office/officeart/2009/layout/ReverseList"/>
    <dgm:cxn modelId="{2B7252D6-9EAF-418B-A1F6-2B54C771EE04}" type="presParOf" srcId="{CE04F45B-E0E8-46E4-B59D-CB82FBE09708}" destId="{03A2E6FC-AC55-42B8-8871-0914374F8B93}" srcOrd="2" destOrd="0" presId="urn:microsoft.com/office/officeart/2009/layout/ReverseList"/>
    <dgm:cxn modelId="{5F16A791-3CE3-4594-97B3-0726ABA45B2A}" type="presParOf" srcId="{CE04F45B-E0E8-46E4-B59D-CB82FBE09708}" destId="{8B1025B2-F246-4BA4-B6BB-B86D926C67A9}" srcOrd="3" destOrd="0" presId="urn:microsoft.com/office/officeart/2009/layout/ReverseList"/>
    <dgm:cxn modelId="{FEABE2E4-BA50-4448-A9B4-E3EFAB9B86B7}" type="presParOf" srcId="{CE04F45B-E0E8-46E4-B59D-CB82FBE09708}" destId="{6E78DB19-523B-45D1-A798-E3E343AF601E}" srcOrd="4" destOrd="0" presId="urn:microsoft.com/office/officeart/2009/layout/ReverseList"/>
    <dgm:cxn modelId="{FD4576E0-87FB-4F26-8E43-7FCA8F781D02}" type="presParOf" srcId="{CE04F45B-E0E8-46E4-B59D-CB82FBE09708}" destId="{A84DF3E5-B3F7-480D-9AC5-9A16CF47CCAC}" srcOrd="5" destOrd="0" presId="urn:microsoft.com/office/officeart/2009/layout/Reverse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7DC26F-8E0D-4FFB-853E-80F858294BC9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796E7-5C24-4A37-895B-E4137F07FFE6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F4F354D-EB12-4E6B-82ED-A29D1EBF94D8}" type="parTrans" cxnId="{42EB2495-F7FE-4595-B89D-C9596A4A9D51}">
      <dgm:prSet/>
      <dgm:spPr/>
      <dgm:t>
        <a:bodyPr/>
        <a:lstStyle/>
        <a:p>
          <a:endParaRPr lang="en-US"/>
        </a:p>
      </dgm:t>
    </dgm:pt>
    <dgm:pt modelId="{D03C76C2-FFF4-48DA-B5D7-097999CA4144}" type="sibTrans" cxnId="{42EB2495-F7FE-4595-B89D-C9596A4A9D51}">
      <dgm:prSet/>
      <dgm:spPr/>
      <dgm:t>
        <a:bodyPr/>
        <a:lstStyle/>
        <a:p>
          <a:endParaRPr lang="en-US"/>
        </a:p>
      </dgm:t>
    </dgm:pt>
    <dgm:pt modelId="{4269EB3A-613F-4BC9-B659-B64342789A3B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18507F86-0FB6-4C18-8696-B03758F02B46}" type="parTrans" cxnId="{3D031D95-29FA-49F5-8A4D-9815D5160847}">
      <dgm:prSet/>
      <dgm:spPr/>
      <dgm:t>
        <a:bodyPr/>
        <a:lstStyle/>
        <a:p>
          <a:endParaRPr lang="en-US"/>
        </a:p>
      </dgm:t>
    </dgm:pt>
    <dgm:pt modelId="{BD1A47D1-8060-408F-9FAC-1A641B700A92}" type="sibTrans" cxnId="{3D031D95-29FA-49F5-8A4D-9815D5160847}">
      <dgm:prSet/>
      <dgm:spPr/>
      <dgm:t>
        <a:bodyPr/>
        <a:lstStyle/>
        <a:p>
          <a:endParaRPr lang="en-US"/>
        </a:p>
      </dgm:t>
    </dgm:pt>
    <dgm:pt modelId="{27F51068-16B8-4BF4-A18B-6D9AB5DFA45D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08077DAB-0DB8-4765-B82A-CEDCD169CC6E}" type="parTrans" cxnId="{9F128FF4-7DD7-4440-A0CB-73781403435C}">
      <dgm:prSet/>
      <dgm:spPr/>
      <dgm:t>
        <a:bodyPr/>
        <a:lstStyle/>
        <a:p>
          <a:endParaRPr lang="en-US"/>
        </a:p>
      </dgm:t>
    </dgm:pt>
    <dgm:pt modelId="{A12E1BCC-022B-41F5-B502-861BF5AF6195}" type="sibTrans" cxnId="{9F128FF4-7DD7-4440-A0CB-73781403435C}">
      <dgm:prSet/>
      <dgm:spPr/>
      <dgm:t>
        <a:bodyPr/>
        <a:lstStyle/>
        <a:p>
          <a:endParaRPr lang="en-US"/>
        </a:p>
      </dgm:t>
    </dgm:pt>
    <dgm:pt modelId="{4ABE26CE-5233-4902-87B6-17824A1DF6C2}" type="pres">
      <dgm:prSet presAssocID="{017DC26F-8E0D-4FFB-853E-80F858294BC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0E70E4D-57B2-4EC9-962A-8A7F1774AF9E}" type="pres">
      <dgm:prSet presAssocID="{27F51068-16B8-4BF4-A18B-6D9AB5DFA45D}" presName="Accent3" presStyleCnt="0"/>
      <dgm:spPr/>
    </dgm:pt>
    <dgm:pt modelId="{E4FD5AFC-FC47-4CC6-BF7D-D4E84222FC20}" type="pres">
      <dgm:prSet presAssocID="{27F51068-16B8-4BF4-A18B-6D9AB5DFA45D}" presName="Accent" presStyleLbl="node1" presStyleIdx="0" presStyleCnt="3"/>
      <dgm:spPr/>
    </dgm:pt>
    <dgm:pt modelId="{72B0FF40-1044-4B85-A5D6-2D496B8964D9}" type="pres">
      <dgm:prSet presAssocID="{27F51068-16B8-4BF4-A18B-6D9AB5DFA45D}" presName="ParentBackground3" presStyleCnt="0"/>
      <dgm:spPr/>
    </dgm:pt>
    <dgm:pt modelId="{A0B05B80-664F-4F99-95FE-B3054B4D9070}" type="pres">
      <dgm:prSet presAssocID="{27F51068-16B8-4BF4-A18B-6D9AB5DFA45D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4EDAC66F-E530-4DF1-B181-FA14BA99FCB2}" type="pres">
      <dgm:prSet presAssocID="{27F51068-16B8-4BF4-A18B-6D9AB5DFA45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B2467-0984-4D56-9FAD-2A8277D701F3}" type="pres">
      <dgm:prSet presAssocID="{4269EB3A-613F-4BC9-B659-B64342789A3B}" presName="Accent2" presStyleCnt="0"/>
      <dgm:spPr/>
    </dgm:pt>
    <dgm:pt modelId="{F60B8B0E-6FF1-4C7E-94AD-592CBD09E5F2}" type="pres">
      <dgm:prSet presAssocID="{4269EB3A-613F-4BC9-B659-B64342789A3B}" presName="Accent" presStyleLbl="node1" presStyleIdx="1" presStyleCnt="3"/>
      <dgm:spPr>
        <a:ln w="76200">
          <a:solidFill>
            <a:srgbClr val="FFFF00"/>
          </a:solidFill>
        </a:ln>
      </dgm:spPr>
    </dgm:pt>
    <dgm:pt modelId="{CE58ADB2-7CE8-48BB-A847-652488BBFAFF}" type="pres">
      <dgm:prSet presAssocID="{4269EB3A-613F-4BC9-B659-B64342789A3B}" presName="ParentBackground2" presStyleCnt="0"/>
      <dgm:spPr/>
    </dgm:pt>
    <dgm:pt modelId="{0A28A711-9288-4A12-93D3-B72276FED807}" type="pres">
      <dgm:prSet presAssocID="{4269EB3A-613F-4BC9-B659-B64342789A3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825E7187-32D9-4D1A-B8A9-E13F1361CE0C}" type="pres">
      <dgm:prSet presAssocID="{4269EB3A-613F-4BC9-B659-B64342789A3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AEC6-B0EF-4C92-B3B7-92A694CF0605}" type="pres">
      <dgm:prSet presAssocID="{1FC796E7-5C24-4A37-895B-E4137F07FFE6}" presName="Accent1" presStyleCnt="0"/>
      <dgm:spPr/>
    </dgm:pt>
    <dgm:pt modelId="{5015373A-451D-47DC-AF2C-94DA8CBEC3BA}" type="pres">
      <dgm:prSet presAssocID="{1FC796E7-5C24-4A37-895B-E4137F07FFE6}" presName="Accent" presStyleLbl="node1" presStyleIdx="2" presStyleCnt="3"/>
      <dgm:spPr>
        <a:ln w="76200">
          <a:solidFill>
            <a:srgbClr val="FFFF00"/>
          </a:solidFill>
        </a:ln>
      </dgm:spPr>
    </dgm:pt>
    <dgm:pt modelId="{05F33C58-56B3-4DE3-9886-156C63F97E6A}" type="pres">
      <dgm:prSet presAssocID="{1FC796E7-5C24-4A37-895B-E4137F07FFE6}" presName="ParentBackground1" presStyleCnt="0"/>
      <dgm:spPr/>
    </dgm:pt>
    <dgm:pt modelId="{7A6E2106-D606-4C0D-9161-D92991AABD3F}" type="pres">
      <dgm:prSet presAssocID="{1FC796E7-5C24-4A37-895B-E4137F07FFE6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A23D597-3A89-4493-8E02-70517CBB5F74}" type="pres">
      <dgm:prSet presAssocID="{1FC796E7-5C24-4A37-895B-E4137F07FF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31D95-29FA-49F5-8A4D-9815D5160847}" srcId="{017DC26F-8E0D-4FFB-853E-80F858294BC9}" destId="{4269EB3A-613F-4BC9-B659-B64342789A3B}" srcOrd="1" destOrd="0" parTransId="{18507F86-0FB6-4C18-8696-B03758F02B46}" sibTransId="{BD1A47D1-8060-408F-9FAC-1A641B700A92}"/>
    <dgm:cxn modelId="{F60A4C22-A61C-45AA-9FEA-76DE02F18083}" type="presOf" srcId="{27F51068-16B8-4BF4-A18B-6D9AB5DFA45D}" destId="{4EDAC66F-E530-4DF1-B181-FA14BA99FCB2}" srcOrd="1" destOrd="0" presId="urn:microsoft.com/office/officeart/2011/layout/CircleProcess"/>
    <dgm:cxn modelId="{A15422E1-1F8F-43EC-9919-A14C821EE62B}" type="presOf" srcId="{1FC796E7-5C24-4A37-895B-E4137F07FFE6}" destId="{7A6E2106-D606-4C0D-9161-D92991AABD3F}" srcOrd="0" destOrd="0" presId="urn:microsoft.com/office/officeart/2011/layout/CircleProcess"/>
    <dgm:cxn modelId="{80EEE7FC-0538-445A-B988-1061CE5C3506}" type="presOf" srcId="{4269EB3A-613F-4BC9-B659-B64342789A3B}" destId="{825E7187-32D9-4D1A-B8A9-E13F1361CE0C}" srcOrd="1" destOrd="0" presId="urn:microsoft.com/office/officeart/2011/layout/CircleProcess"/>
    <dgm:cxn modelId="{43EE750B-37EE-4A30-B257-FEA8FF50DBB4}" type="presOf" srcId="{27F51068-16B8-4BF4-A18B-6D9AB5DFA45D}" destId="{A0B05B80-664F-4F99-95FE-B3054B4D9070}" srcOrd="0" destOrd="0" presId="urn:microsoft.com/office/officeart/2011/layout/CircleProcess"/>
    <dgm:cxn modelId="{E2E95852-1F87-405D-BB37-8C4ABA8B1A50}" type="presOf" srcId="{1FC796E7-5C24-4A37-895B-E4137F07FFE6}" destId="{5A23D597-3A89-4493-8E02-70517CBB5F74}" srcOrd="1" destOrd="0" presId="urn:microsoft.com/office/officeart/2011/layout/CircleProcess"/>
    <dgm:cxn modelId="{42EB2495-F7FE-4595-B89D-C9596A4A9D51}" srcId="{017DC26F-8E0D-4FFB-853E-80F858294BC9}" destId="{1FC796E7-5C24-4A37-895B-E4137F07FFE6}" srcOrd="0" destOrd="0" parTransId="{CF4F354D-EB12-4E6B-82ED-A29D1EBF94D8}" sibTransId="{D03C76C2-FFF4-48DA-B5D7-097999CA4144}"/>
    <dgm:cxn modelId="{564CDBEF-F79B-44F1-B2A4-C89E92BC8367}" type="presOf" srcId="{4269EB3A-613F-4BC9-B659-B64342789A3B}" destId="{0A28A711-9288-4A12-93D3-B72276FED807}" srcOrd="0" destOrd="0" presId="urn:microsoft.com/office/officeart/2011/layout/CircleProcess"/>
    <dgm:cxn modelId="{E7AC9B01-D808-4B8C-AB62-39C9DB5580E5}" type="presOf" srcId="{017DC26F-8E0D-4FFB-853E-80F858294BC9}" destId="{4ABE26CE-5233-4902-87B6-17824A1DF6C2}" srcOrd="0" destOrd="0" presId="urn:microsoft.com/office/officeart/2011/layout/CircleProcess"/>
    <dgm:cxn modelId="{9F128FF4-7DD7-4440-A0CB-73781403435C}" srcId="{017DC26F-8E0D-4FFB-853E-80F858294BC9}" destId="{27F51068-16B8-4BF4-A18B-6D9AB5DFA45D}" srcOrd="2" destOrd="0" parTransId="{08077DAB-0DB8-4765-B82A-CEDCD169CC6E}" sibTransId="{A12E1BCC-022B-41F5-B502-861BF5AF6195}"/>
    <dgm:cxn modelId="{3B56A232-1627-470D-87B6-6C86EBF80D56}" type="presParOf" srcId="{4ABE26CE-5233-4902-87B6-17824A1DF6C2}" destId="{00E70E4D-57B2-4EC9-962A-8A7F1774AF9E}" srcOrd="0" destOrd="0" presId="urn:microsoft.com/office/officeart/2011/layout/CircleProcess"/>
    <dgm:cxn modelId="{A301757D-C0FF-406B-BCCC-5C12799E7446}" type="presParOf" srcId="{00E70E4D-57B2-4EC9-962A-8A7F1774AF9E}" destId="{E4FD5AFC-FC47-4CC6-BF7D-D4E84222FC20}" srcOrd="0" destOrd="0" presId="urn:microsoft.com/office/officeart/2011/layout/CircleProcess"/>
    <dgm:cxn modelId="{481F61C6-4261-411B-9735-3F2D16EB3306}" type="presParOf" srcId="{4ABE26CE-5233-4902-87B6-17824A1DF6C2}" destId="{72B0FF40-1044-4B85-A5D6-2D496B8964D9}" srcOrd="1" destOrd="0" presId="urn:microsoft.com/office/officeart/2011/layout/CircleProcess"/>
    <dgm:cxn modelId="{B103668A-D9F4-4F98-B884-F1AD6D54451C}" type="presParOf" srcId="{72B0FF40-1044-4B85-A5D6-2D496B8964D9}" destId="{A0B05B80-664F-4F99-95FE-B3054B4D9070}" srcOrd="0" destOrd="0" presId="urn:microsoft.com/office/officeart/2011/layout/CircleProcess"/>
    <dgm:cxn modelId="{4365ACB5-8558-42AD-8BE9-9D19FE380007}" type="presParOf" srcId="{4ABE26CE-5233-4902-87B6-17824A1DF6C2}" destId="{4EDAC66F-E530-4DF1-B181-FA14BA99FCB2}" srcOrd="2" destOrd="0" presId="urn:microsoft.com/office/officeart/2011/layout/CircleProcess"/>
    <dgm:cxn modelId="{FD04FE36-02C2-4B5F-A6B5-E4A63EE11928}" type="presParOf" srcId="{4ABE26CE-5233-4902-87B6-17824A1DF6C2}" destId="{544B2467-0984-4D56-9FAD-2A8277D701F3}" srcOrd="3" destOrd="0" presId="urn:microsoft.com/office/officeart/2011/layout/CircleProcess"/>
    <dgm:cxn modelId="{70F1C20E-6EC2-48D7-8128-20AB77462C21}" type="presParOf" srcId="{544B2467-0984-4D56-9FAD-2A8277D701F3}" destId="{F60B8B0E-6FF1-4C7E-94AD-592CBD09E5F2}" srcOrd="0" destOrd="0" presId="urn:microsoft.com/office/officeart/2011/layout/CircleProcess"/>
    <dgm:cxn modelId="{F1EA7AE0-BA84-4C6C-BD7C-9408B65110D7}" type="presParOf" srcId="{4ABE26CE-5233-4902-87B6-17824A1DF6C2}" destId="{CE58ADB2-7CE8-48BB-A847-652488BBFAFF}" srcOrd="4" destOrd="0" presId="urn:microsoft.com/office/officeart/2011/layout/CircleProcess"/>
    <dgm:cxn modelId="{652D0C07-3F54-4578-8F65-FB60CA28EBA4}" type="presParOf" srcId="{CE58ADB2-7CE8-48BB-A847-652488BBFAFF}" destId="{0A28A711-9288-4A12-93D3-B72276FED807}" srcOrd="0" destOrd="0" presId="urn:microsoft.com/office/officeart/2011/layout/CircleProcess"/>
    <dgm:cxn modelId="{A5F3273A-128A-4587-8307-85E171C1B118}" type="presParOf" srcId="{4ABE26CE-5233-4902-87B6-17824A1DF6C2}" destId="{825E7187-32D9-4D1A-B8A9-E13F1361CE0C}" srcOrd="5" destOrd="0" presId="urn:microsoft.com/office/officeart/2011/layout/CircleProcess"/>
    <dgm:cxn modelId="{CD5BA601-E1D3-4788-826A-4928092AD88C}" type="presParOf" srcId="{4ABE26CE-5233-4902-87B6-17824A1DF6C2}" destId="{3BFAAEC6-B0EF-4C92-B3B7-92A694CF0605}" srcOrd="6" destOrd="0" presId="urn:microsoft.com/office/officeart/2011/layout/CircleProcess"/>
    <dgm:cxn modelId="{94F01887-B561-4003-930F-0EA2F36F2531}" type="presParOf" srcId="{3BFAAEC6-B0EF-4C92-B3B7-92A694CF0605}" destId="{5015373A-451D-47DC-AF2C-94DA8CBEC3BA}" srcOrd="0" destOrd="0" presId="urn:microsoft.com/office/officeart/2011/layout/CircleProcess"/>
    <dgm:cxn modelId="{ACC2B7F4-804C-46F7-9874-857991A585C6}" type="presParOf" srcId="{4ABE26CE-5233-4902-87B6-17824A1DF6C2}" destId="{05F33C58-56B3-4DE3-9886-156C63F97E6A}" srcOrd="7" destOrd="0" presId="urn:microsoft.com/office/officeart/2011/layout/CircleProcess"/>
    <dgm:cxn modelId="{FED3D3A6-C59D-4AC6-88A9-34E2B2FDE59F}" type="presParOf" srcId="{05F33C58-56B3-4DE3-9886-156C63F97E6A}" destId="{7A6E2106-D606-4C0D-9161-D92991AABD3F}" srcOrd="0" destOrd="0" presId="urn:microsoft.com/office/officeart/2011/layout/CircleProcess"/>
    <dgm:cxn modelId="{0CC51882-C92B-4D3D-B32D-99083D6419FF}" type="presParOf" srcId="{4ABE26CE-5233-4902-87B6-17824A1DF6C2}" destId="{5A23D597-3A89-4493-8E02-70517CBB5F74}" srcOrd="8" destOrd="0" presId="urn:microsoft.com/office/officeart/2011/layout/Circle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B6FEB7-1C92-48B2-AEA4-891DAFD6C40F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963AA403-3FE3-4DE1-ABE0-A29848BBAD11}">
      <dgm:prSet phldrT="[Text]"/>
      <dgm:spPr>
        <a:solidFill>
          <a:schemeClr val="accent4">
            <a:lumMod val="20000"/>
            <a:lumOff val="80000"/>
            <a:alpha val="5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3BF85F8A-3879-45C9-B981-567BCA559942}" type="parTrans" cxnId="{102795DE-9A81-4557-896F-C1C61FBDA55B}">
      <dgm:prSet/>
      <dgm:spPr/>
      <dgm:t>
        <a:bodyPr/>
        <a:lstStyle/>
        <a:p>
          <a:endParaRPr lang="en-US"/>
        </a:p>
      </dgm:t>
    </dgm:pt>
    <dgm:pt modelId="{093325B2-49C6-4EF5-8E47-E634AED8ED2E}" type="sibTrans" cxnId="{102795DE-9A81-4557-896F-C1C61FBDA55B}">
      <dgm:prSet/>
      <dgm:spPr/>
      <dgm:t>
        <a:bodyPr/>
        <a:lstStyle/>
        <a:p>
          <a:endParaRPr lang="en-US"/>
        </a:p>
      </dgm:t>
    </dgm:pt>
    <dgm:pt modelId="{3130E1DA-4338-4456-B5A1-525440AF4A36}">
      <dgm:prSet phldrT="[Text]"/>
      <dgm:spPr>
        <a:solidFill>
          <a:schemeClr val="accent6">
            <a:lumMod val="20000"/>
            <a:lumOff val="80000"/>
            <a:alpha val="5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8EB5E9E8-4D3F-4B00-847B-0B8686281817}" type="parTrans" cxnId="{B17D8CB6-8473-45F3-BAE1-42A47297E10A}">
      <dgm:prSet/>
      <dgm:spPr/>
      <dgm:t>
        <a:bodyPr/>
        <a:lstStyle/>
        <a:p>
          <a:endParaRPr lang="en-US"/>
        </a:p>
      </dgm:t>
    </dgm:pt>
    <dgm:pt modelId="{834F7D55-7D5E-4093-8812-4328992E4565}" type="sibTrans" cxnId="{B17D8CB6-8473-45F3-BAE1-42A47297E10A}">
      <dgm:prSet/>
      <dgm:spPr/>
      <dgm:t>
        <a:bodyPr/>
        <a:lstStyle/>
        <a:p>
          <a:endParaRPr lang="en-US"/>
        </a:p>
      </dgm:t>
    </dgm:pt>
    <dgm:pt modelId="{57FB0C4B-E489-4932-9048-EEB9A1A4E669}">
      <dgm:prSet phldrT="[Text]"/>
      <dgm:spPr>
        <a:solidFill>
          <a:schemeClr val="accent4">
            <a:lumMod val="20000"/>
            <a:lumOff val="80000"/>
            <a:alpha val="50000"/>
          </a:schemeClr>
        </a:solidFill>
        <a:ln w="762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867B1033-E70B-4468-8F15-26B7F2E6CAE8}" type="parTrans" cxnId="{8A7D213F-4E5A-4C4D-99CE-29D2EA125A57}">
      <dgm:prSet/>
      <dgm:spPr/>
      <dgm:t>
        <a:bodyPr/>
        <a:lstStyle/>
        <a:p>
          <a:endParaRPr lang="en-US"/>
        </a:p>
      </dgm:t>
    </dgm:pt>
    <dgm:pt modelId="{A3CE776B-AE11-42A8-AF4B-8D97AC7E5F0B}" type="sibTrans" cxnId="{8A7D213F-4E5A-4C4D-99CE-29D2EA125A57}">
      <dgm:prSet/>
      <dgm:spPr/>
      <dgm:t>
        <a:bodyPr/>
        <a:lstStyle/>
        <a:p>
          <a:endParaRPr lang="en-US"/>
        </a:p>
      </dgm:t>
    </dgm:pt>
    <dgm:pt modelId="{1306C1F1-56DA-4973-BDE2-5ACFA69BD3AD}" type="pres">
      <dgm:prSet presAssocID="{98B6FEB7-1C92-48B2-AEA4-891DAFD6C40F}" presName="Name0" presStyleCnt="0">
        <dgm:presLayoutVars>
          <dgm:chMax val="7"/>
          <dgm:dir/>
          <dgm:resizeHandles val="exact"/>
        </dgm:presLayoutVars>
      </dgm:prSet>
      <dgm:spPr/>
    </dgm:pt>
    <dgm:pt modelId="{F32F6353-0AB2-422F-A5D1-89159834C821}" type="pres">
      <dgm:prSet presAssocID="{98B6FEB7-1C92-48B2-AEA4-891DAFD6C40F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BD190-6BB4-4ACA-82BD-FB02DBC5B9A5}" type="pres">
      <dgm:prSet presAssocID="{98B6FEB7-1C92-48B2-AEA4-891DAFD6C40F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DD95A-999E-415D-BC5B-20A33251440A}" type="pres">
      <dgm:prSet presAssocID="{98B6FEB7-1C92-48B2-AEA4-891DAFD6C40F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AEB3B-7B4A-42CA-A7F8-EF76AA8BD875}" type="presOf" srcId="{3130E1DA-4338-4456-B5A1-525440AF4A36}" destId="{0E5BD190-6BB4-4ACA-82BD-FB02DBC5B9A5}" srcOrd="0" destOrd="0" presId="urn:microsoft.com/office/officeart/2005/8/layout/rings+Icon"/>
    <dgm:cxn modelId="{C8EF861E-1F0D-4E06-BF81-8C4F796CDD48}" type="presOf" srcId="{963AA403-3FE3-4DE1-ABE0-A29848BBAD11}" destId="{F32F6353-0AB2-422F-A5D1-89159834C821}" srcOrd="0" destOrd="0" presId="urn:microsoft.com/office/officeart/2005/8/layout/rings+Icon"/>
    <dgm:cxn modelId="{102795DE-9A81-4557-896F-C1C61FBDA55B}" srcId="{98B6FEB7-1C92-48B2-AEA4-891DAFD6C40F}" destId="{963AA403-3FE3-4DE1-ABE0-A29848BBAD11}" srcOrd="0" destOrd="0" parTransId="{3BF85F8A-3879-45C9-B981-567BCA559942}" sibTransId="{093325B2-49C6-4EF5-8E47-E634AED8ED2E}"/>
    <dgm:cxn modelId="{7F44C382-5531-4D53-9E42-F0F38286F058}" type="presOf" srcId="{98B6FEB7-1C92-48B2-AEA4-891DAFD6C40F}" destId="{1306C1F1-56DA-4973-BDE2-5ACFA69BD3AD}" srcOrd="0" destOrd="0" presId="urn:microsoft.com/office/officeart/2005/8/layout/rings+Icon"/>
    <dgm:cxn modelId="{B17D8CB6-8473-45F3-BAE1-42A47297E10A}" srcId="{98B6FEB7-1C92-48B2-AEA4-891DAFD6C40F}" destId="{3130E1DA-4338-4456-B5A1-525440AF4A36}" srcOrd="1" destOrd="0" parTransId="{8EB5E9E8-4D3F-4B00-847B-0B8686281817}" sibTransId="{834F7D55-7D5E-4093-8812-4328992E4565}"/>
    <dgm:cxn modelId="{8A7D213F-4E5A-4C4D-99CE-29D2EA125A57}" srcId="{98B6FEB7-1C92-48B2-AEA4-891DAFD6C40F}" destId="{57FB0C4B-E489-4932-9048-EEB9A1A4E669}" srcOrd="2" destOrd="0" parTransId="{867B1033-E70B-4468-8F15-26B7F2E6CAE8}" sibTransId="{A3CE776B-AE11-42A8-AF4B-8D97AC7E5F0B}"/>
    <dgm:cxn modelId="{52604FCB-FA15-4DBC-B640-C3BA3E2320CB}" type="presOf" srcId="{57FB0C4B-E489-4932-9048-EEB9A1A4E669}" destId="{88ADD95A-999E-415D-BC5B-20A33251440A}" srcOrd="0" destOrd="0" presId="urn:microsoft.com/office/officeart/2005/8/layout/rings+Icon"/>
    <dgm:cxn modelId="{0F8F2E86-C26F-4AA3-BF97-929963D7018B}" type="presParOf" srcId="{1306C1F1-56DA-4973-BDE2-5ACFA69BD3AD}" destId="{F32F6353-0AB2-422F-A5D1-89159834C821}" srcOrd="0" destOrd="0" presId="urn:microsoft.com/office/officeart/2005/8/layout/rings+Icon"/>
    <dgm:cxn modelId="{34CB9743-E0B1-49C9-B960-95D8040045AE}" type="presParOf" srcId="{1306C1F1-56DA-4973-BDE2-5ACFA69BD3AD}" destId="{0E5BD190-6BB4-4ACA-82BD-FB02DBC5B9A5}" srcOrd="1" destOrd="0" presId="urn:microsoft.com/office/officeart/2005/8/layout/rings+Icon"/>
    <dgm:cxn modelId="{F75FA8DC-9BDC-48F5-90C9-F720876686A8}" type="presParOf" srcId="{1306C1F1-56DA-4973-BDE2-5ACFA69BD3AD}" destId="{88ADD95A-999E-415D-BC5B-20A33251440A}" srcOrd="2" destOrd="0" presId="urn:microsoft.com/office/officeart/2005/8/layout/rings+Icon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0BE615-0A3C-4D4B-B785-F1315EA9A457}" type="doc">
      <dgm:prSet loTypeId="urn:microsoft.com/office/officeart/2005/8/layout/cycle1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973FD5-2241-4CDF-9B43-353288C061EC}">
      <dgm:prSet phldrT="[Text]"/>
      <dgm:spPr/>
      <dgm:t>
        <a:bodyPr/>
        <a:lstStyle/>
        <a:p>
          <a:endParaRPr lang="en-US" dirty="0"/>
        </a:p>
      </dgm:t>
    </dgm:pt>
    <dgm:pt modelId="{18343DC2-47D9-484B-B444-B6723FDF1360}" type="parTrans" cxnId="{7890A9D8-E2EB-4FB6-B9D9-257FC1015D27}">
      <dgm:prSet/>
      <dgm:spPr/>
      <dgm:t>
        <a:bodyPr/>
        <a:lstStyle/>
        <a:p>
          <a:endParaRPr lang="en-US"/>
        </a:p>
      </dgm:t>
    </dgm:pt>
    <dgm:pt modelId="{32AAFB64-7C13-4781-9439-B3B522D612A2}" type="sibTrans" cxnId="{7890A9D8-E2EB-4FB6-B9D9-257FC1015D27}">
      <dgm:prSet/>
      <dgm:spPr/>
      <dgm:t>
        <a:bodyPr/>
        <a:lstStyle/>
        <a:p>
          <a:endParaRPr lang="en-US"/>
        </a:p>
      </dgm:t>
    </dgm:pt>
    <dgm:pt modelId="{79D5FBA7-2D02-4224-88D2-5F3CA7E30A03}">
      <dgm:prSet phldrT="[Text]"/>
      <dgm:spPr/>
      <dgm:t>
        <a:bodyPr/>
        <a:lstStyle/>
        <a:p>
          <a:endParaRPr lang="en-US" dirty="0"/>
        </a:p>
      </dgm:t>
    </dgm:pt>
    <dgm:pt modelId="{D3FA5215-6C16-42CE-ADD9-16DF5DEA182A}" type="parTrans" cxnId="{F1AAD196-A944-47FE-BD1A-18705F2ED263}">
      <dgm:prSet/>
      <dgm:spPr/>
      <dgm:t>
        <a:bodyPr/>
        <a:lstStyle/>
        <a:p>
          <a:endParaRPr lang="en-US"/>
        </a:p>
      </dgm:t>
    </dgm:pt>
    <dgm:pt modelId="{DCC78C2B-B5F4-42AA-80FA-E61C1948722F}" type="sibTrans" cxnId="{F1AAD196-A944-47FE-BD1A-18705F2ED263}">
      <dgm:prSet/>
      <dgm:spPr/>
      <dgm:t>
        <a:bodyPr/>
        <a:lstStyle/>
        <a:p>
          <a:endParaRPr lang="en-US"/>
        </a:p>
      </dgm:t>
    </dgm:pt>
    <dgm:pt modelId="{DCA4A192-B950-4F9B-9818-D877BE128E4A}">
      <dgm:prSet phldrT="[Text]"/>
      <dgm:spPr/>
      <dgm:t>
        <a:bodyPr/>
        <a:lstStyle/>
        <a:p>
          <a:endParaRPr lang="en-US" dirty="0"/>
        </a:p>
      </dgm:t>
    </dgm:pt>
    <dgm:pt modelId="{4BD4CB54-BAD5-4503-B65A-AC6E670E0886}" type="parTrans" cxnId="{1F5719EC-D728-4464-81EA-F7B407081FB9}">
      <dgm:prSet/>
      <dgm:spPr/>
      <dgm:t>
        <a:bodyPr/>
        <a:lstStyle/>
        <a:p>
          <a:endParaRPr lang="en-US"/>
        </a:p>
      </dgm:t>
    </dgm:pt>
    <dgm:pt modelId="{5535C12D-AA93-4677-A528-6A302A65F8AF}" type="sibTrans" cxnId="{1F5719EC-D728-4464-81EA-F7B407081FB9}">
      <dgm:prSet/>
      <dgm:spPr/>
      <dgm:t>
        <a:bodyPr/>
        <a:lstStyle/>
        <a:p>
          <a:endParaRPr lang="en-US"/>
        </a:p>
      </dgm:t>
    </dgm:pt>
    <dgm:pt modelId="{5FC7ED0D-EDFC-405F-8961-3162C93016AD}">
      <dgm:prSet phldrT="[Text]"/>
      <dgm:spPr/>
      <dgm:t>
        <a:bodyPr/>
        <a:lstStyle/>
        <a:p>
          <a:endParaRPr lang="en-US" dirty="0"/>
        </a:p>
      </dgm:t>
    </dgm:pt>
    <dgm:pt modelId="{5E0BA920-D4A1-4071-950E-169782CAD26F}" type="parTrans" cxnId="{4D6BC335-C477-4BD5-8D70-B46ED1DA9393}">
      <dgm:prSet/>
      <dgm:spPr/>
      <dgm:t>
        <a:bodyPr/>
        <a:lstStyle/>
        <a:p>
          <a:endParaRPr lang="en-US"/>
        </a:p>
      </dgm:t>
    </dgm:pt>
    <dgm:pt modelId="{AA0464CD-4C49-46F3-8430-1B4645A42161}" type="sibTrans" cxnId="{4D6BC335-C477-4BD5-8D70-B46ED1DA9393}">
      <dgm:prSet/>
      <dgm:spPr/>
      <dgm:t>
        <a:bodyPr/>
        <a:lstStyle/>
        <a:p>
          <a:endParaRPr lang="en-US"/>
        </a:p>
      </dgm:t>
    </dgm:pt>
    <dgm:pt modelId="{42AE2D52-3EFC-495A-999F-A9AE076B2167}">
      <dgm:prSet phldrT="[Text]"/>
      <dgm:spPr/>
      <dgm:t>
        <a:bodyPr/>
        <a:lstStyle/>
        <a:p>
          <a:endParaRPr lang="en-US" dirty="0"/>
        </a:p>
      </dgm:t>
    </dgm:pt>
    <dgm:pt modelId="{F98C9933-B476-4383-87BD-3453E4913A82}" type="parTrans" cxnId="{BBFA2594-DE7C-4FBB-B3E0-E1AFA07B5F18}">
      <dgm:prSet/>
      <dgm:spPr/>
      <dgm:t>
        <a:bodyPr/>
        <a:lstStyle/>
        <a:p>
          <a:endParaRPr lang="en-US"/>
        </a:p>
      </dgm:t>
    </dgm:pt>
    <dgm:pt modelId="{4FCA9F08-F7CF-4A9A-896D-16DDDE33E43C}" type="sibTrans" cxnId="{BBFA2594-DE7C-4FBB-B3E0-E1AFA07B5F18}">
      <dgm:prSet/>
      <dgm:spPr/>
      <dgm:t>
        <a:bodyPr/>
        <a:lstStyle/>
        <a:p>
          <a:endParaRPr lang="en-US"/>
        </a:p>
      </dgm:t>
    </dgm:pt>
    <dgm:pt modelId="{DE176D5A-3726-4A35-9022-BDBB6D0718F3}" type="pres">
      <dgm:prSet presAssocID="{630BE615-0A3C-4D4B-B785-F1315EA9A4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CD9A6-BAF7-454F-961D-CEEA2CCDA821}" type="pres">
      <dgm:prSet presAssocID="{F4973FD5-2241-4CDF-9B43-353288C061EC}" presName="dummy" presStyleCnt="0"/>
      <dgm:spPr/>
    </dgm:pt>
    <dgm:pt modelId="{524A16F2-CA08-4AE7-8392-AE182D629F1E}" type="pres">
      <dgm:prSet presAssocID="{F4973FD5-2241-4CDF-9B43-353288C061E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90D4-B4CB-460D-9CC2-4322E279AF75}" type="pres">
      <dgm:prSet presAssocID="{32AAFB64-7C13-4781-9439-B3B522D612A2}" presName="sibTrans" presStyleLbl="node1" presStyleIdx="0" presStyleCnt="5"/>
      <dgm:spPr/>
      <dgm:t>
        <a:bodyPr/>
        <a:lstStyle/>
        <a:p>
          <a:endParaRPr lang="en-US"/>
        </a:p>
      </dgm:t>
    </dgm:pt>
    <dgm:pt modelId="{8D057FFF-816B-494E-BA5D-8E69045DD44B}" type="pres">
      <dgm:prSet presAssocID="{79D5FBA7-2D02-4224-88D2-5F3CA7E30A03}" presName="dummy" presStyleCnt="0"/>
      <dgm:spPr/>
    </dgm:pt>
    <dgm:pt modelId="{A31A67F2-034F-4F69-A07E-46FCA2EB2954}" type="pres">
      <dgm:prSet presAssocID="{79D5FBA7-2D02-4224-88D2-5F3CA7E30A0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4FB6-BF7A-456B-9CE1-8CA9F400A586}" type="pres">
      <dgm:prSet presAssocID="{DCC78C2B-B5F4-42AA-80FA-E61C1948722F}" presName="sibTrans" presStyleLbl="node1" presStyleIdx="1" presStyleCnt="5"/>
      <dgm:spPr/>
      <dgm:t>
        <a:bodyPr/>
        <a:lstStyle/>
        <a:p>
          <a:endParaRPr lang="en-US"/>
        </a:p>
      </dgm:t>
    </dgm:pt>
    <dgm:pt modelId="{E2982C64-A815-46E4-9158-4A366FE6DA6F}" type="pres">
      <dgm:prSet presAssocID="{DCA4A192-B950-4F9B-9818-D877BE128E4A}" presName="dummy" presStyleCnt="0"/>
      <dgm:spPr/>
    </dgm:pt>
    <dgm:pt modelId="{CF2A3822-024D-4A3A-A40A-919A2A4F6B4E}" type="pres">
      <dgm:prSet presAssocID="{DCA4A192-B950-4F9B-9818-D877BE128E4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16E24-A986-43DF-8004-19FF0CEE5930}" type="pres">
      <dgm:prSet presAssocID="{5535C12D-AA93-4677-A528-6A302A65F8AF}" presName="sibTrans" presStyleLbl="node1" presStyleIdx="2" presStyleCnt="5"/>
      <dgm:spPr/>
      <dgm:t>
        <a:bodyPr/>
        <a:lstStyle/>
        <a:p>
          <a:endParaRPr lang="en-US"/>
        </a:p>
      </dgm:t>
    </dgm:pt>
    <dgm:pt modelId="{3E9E7182-5305-45A7-BADC-1FD426A06997}" type="pres">
      <dgm:prSet presAssocID="{5FC7ED0D-EDFC-405F-8961-3162C93016AD}" presName="dummy" presStyleCnt="0"/>
      <dgm:spPr/>
    </dgm:pt>
    <dgm:pt modelId="{C8F3BC60-B024-4E8C-8118-52C622BBDE1B}" type="pres">
      <dgm:prSet presAssocID="{5FC7ED0D-EDFC-405F-8961-3162C93016A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5079A-847E-4C93-9376-100C3943A899}" type="pres">
      <dgm:prSet presAssocID="{AA0464CD-4C49-46F3-8430-1B4645A42161}" presName="sibTrans" presStyleLbl="node1" presStyleIdx="3" presStyleCnt="5"/>
      <dgm:spPr/>
      <dgm:t>
        <a:bodyPr/>
        <a:lstStyle/>
        <a:p>
          <a:endParaRPr lang="en-US"/>
        </a:p>
      </dgm:t>
    </dgm:pt>
    <dgm:pt modelId="{DBBCBEEE-B633-4005-A7B5-7FE9B76B499B}" type="pres">
      <dgm:prSet presAssocID="{42AE2D52-3EFC-495A-999F-A9AE076B2167}" presName="dummy" presStyleCnt="0"/>
      <dgm:spPr/>
    </dgm:pt>
    <dgm:pt modelId="{FB41F768-69F5-4C11-96F6-40D28D80ABF4}" type="pres">
      <dgm:prSet presAssocID="{42AE2D52-3EFC-495A-999F-A9AE076B216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6040-73AA-429A-80D4-3EC429B64545}" type="pres">
      <dgm:prSet presAssocID="{4FCA9F08-F7CF-4A9A-896D-16DDDE33E43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9032B5E-1828-410D-8BF4-66DDD5201222}" type="presOf" srcId="{DCC78C2B-B5F4-42AA-80FA-E61C1948722F}" destId="{16754FB6-BF7A-456B-9CE1-8CA9F400A586}" srcOrd="0" destOrd="0" presId="urn:microsoft.com/office/officeart/2005/8/layout/cycle1"/>
    <dgm:cxn modelId="{1F5719EC-D728-4464-81EA-F7B407081FB9}" srcId="{630BE615-0A3C-4D4B-B785-F1315EA9A457}" destId="{DCA4A192-B950-4F9B-9818-D877BE128E4A}" srcOrd="2" destOrd="0" parTransId="{4BD4CB54-BAD5-4503-B65A-AC6E670E0886}" sibTransId="{5535C12D-AA93-4677-A528-6A302A65F8AF}"/>
    <dgm:cxn modelId="{F1AAD196-A944-47FE-BD1A-18705F2ED263}" srcId="{630BE615-0A3C-4D4B-B785-F1315EA9A457}" destId="{79D5FBA7-2D02-4224-88D2-5F3CA7E30A03}" srcOrd="1" destOrd="0" parTransId="{D3FA5215-6C16-42CE-ADD9-16DF5DEA182A}" sibTransId="{DCC78C2B-B5F4-42AA-80FA-E61C1948722F}"/>
    <dgm:cxn modelId="{811AB9B6-2D67-4AAA-842F-A7B170AE2AD9}" type="presOf" srcId="{5535C12D-AA93-4677-A528-6A302A65F8AF}" destId="{2AB16E24-A986-43DF-8004-19FF0CEE5930}" srcOrd="0" destOrd="0" presId="urn:microsoft.com/office/officeart/2005/8/layout/cycle1"/>
    <dgm:cxn modelId="{09689C56-A985-4194-A1AF-E8F31F43C5C4}" type="presOf" srcId="{630BE615-0A3C-4D4B-B785-F1315EA9A457}" destId="{DE176D5A-3726-4A35-9022-BDBB6D0718F3}" srcOrd="0" destOrd="0" presId="urn:microsoft.com/office/officeart/2005/8/layout/cycle1"/>
    <dgm:cxn modelId="{BBFA2594-DE7C-4FBB-B3E0-E1AFA07B5F18}" srcId="{630BE615-0A3C-4D4B-B785-F1315EA9A457}" destId="{42AE2D52-3EFC-495A-999F-A9AE076B2167}" srcOrd="4" destOrd="0" parTransId="{F98C9933-B476-4383-87BD-3453E4913A82}" sibTransId="{4FCA9F08-F7CF-4A9A-896D-16DDDE33E43C}"/>
    <dgm:cxn modelId="{4DF6017F-5190-4470-8634-298D5C593C40}" type="presOf" srcId="{42AE2D52-3EFC-495A-999F-A9AE076B2167}" destId="{FB41F768-69F5-4C11-96F6-40D28D80ABF4}" srcOrd="0" destOrd="0" presId="urn:microsoft.com/office/officeart/2005/8/layout/cycle1"/>
    <dgm:cxn modelId="{56B032DC-0803-49F4-8D63-D8C81A7AA417}" type="presOf" srcId="{DCA4A192-B950-4F9B-9818-D877BE128E4A}" destId="{CF2A3822-024D-4A3A-A40A-919A2A4F6B4E}" srcOrd="0" destOrd="0" presId="urn:microsoft.com/office/officeart/2005/8/layout/cycle1"/>
    <dgm:cxn modelId="{F1539FD3-A466-4A81-AA6F-814BE4366047}" type="presOf" srcId="{5FC7ED0D-EDFC-405F-8961-3162C93016AD}" destId="{C8F3BC60-B024-4E8C-8118-52C622BBDE1B}" srcOrd="0" destOrd="0" presId="urn:microsoft.com/office/officeart/2005/8/layout/cycle1"/>
    <dgm:cxn modelId="{7890A9D8-E2EB-4FB6-B9D9-257FC1015D27}" srcId="{630BE615-0A3C-4D4B-B785-F1315EA9A457}" destId="{F4973FD5-2241-4CDF-9B43-353288C061EC}" srcOrd="0" destOrd="0" parTransId="{18343DC2-47D9-484B-B444-B6723FDF1360}" sibTransId="{32AAFB64-7C13-4781-9439-B3B522D612A2}"/>
    <dgm:cxn modelId="{77EB6726-DA3C-4068-A478-EDA2EB3D31E7}" type="presOf" srcId="{32AAFB64-7C13-4781-9439-B3B522D612A2}" destId="{6D3E90D4-B4CB-460D-9CC2-4322E279AF75}" srcOrd="0" destOrd="0" presId="urn:microsoft.com/office/officeart/2005/8/layout/cycle1"/>
    <dgm:cxn modelId="{2A7A695D-2B65-4A24-AE57-BF4AE5B90262}" type="presOf" srcId="{AA0464CD-4C49-46F3-8430-1B4645A42161}" destId="{8355079A-847E-4C93-9376-100C3943A899}" srcOrd="0" destOrd="0" presId="urn:microsoft.com/office/officeart/2005/8/layout/cycle1"/>
    <dgm:cxn modelId="{E50E155B-8DC1-41FA-8F66-E58C3A3080DC}" type="presOf" srcId="{4FCA9F08-F7CF-4A9A-896D-16DDDE33E43C}" destId="{C2BB6040-73AA-429A-80D4-3EC429B64545}" srcOrd="0" destOrd="0" presId="urn:microsoft.com/office/officeart/2005/8/layout/cycle1"/>
    <dgm:cxn modelId="{4D6BC335-C477-4BD5-8D70-B46ED1DA9393}" srcId="{630BE615-0A3C-4D4B-B785-F1315EA9A457}" destId="{5FC7ED0D-EDFC-405F-8961-3162C93016AD}" srcOrd="3" destOrd="0" parTransId="{5E0BA920-D4A1-4071-950E-169782CAD26F}" sibTransId="{AA0464CD-4C49-46F3-8430-1B4645A42161}"/>
    <dgm:cxn modelId="{DC9317C9-3461-4150-A7B3-05EA15AEF3BD}" type="presOf" srcId="{79D5FBA7-2D02-4224-88D2-5F3CA7E30A03}" destId="{A31A67F2-034F-4F69-A07E-46FCA2EB2954}" srcOrd="0" destOrd="0" presId="urn:microsoft.com/office/officeart/2005/8/layout/cycle1"/>
    <dgm:cxn modelId="{C923410B-D3CF-4D59-9CD8-73566B07B4A8}" type="presOf" srcId="{F4973FD5-2241-4CDF-9B43-353288C061EC}" destId="{524A16F2-CA08-4AE7-8392-AE182D629F1E}" srcOrd="0" destOrd="0" presId="urn:microsoft.com/office/officeart/2005/8/layout/cycle1"/>
    <dgm:cxn modelId="{D85A6331-D17B-4704-BF14-A6A38336491B}" type="presParOf" srcId="{DE176D5A-3726-4A35-9022-BDBB6D0718F3}" destId="{CDCCD9A6-BAF7-454F-961D-CEEA2CCDA821}" srcOrd="0" destOrd="0" presId="urn:microsoft.com/office/officeart/2005/8/layout/cycle1"/>
    <dgm:cxn modelId="{EE02E40E-A9ED-48EF-89D0-360FEA023B58}" type="presParOf" srcId="{DE176D5A-3726-4A35-9022-BDBB6D0718F3}" destId="{524A16F2-CA08-4AE7-8392-AE182D629F1E}" srcOrd="1" destOrd="0" presId="urn:microsoft.com/office/officeart/2005/8/layout/cycle1"/>
    <dgm:cxn modelId="{21A69347-8DF9-4C68-BB72-CFBB1F3D38BA}" type="presParOf" srcId="{DE176D5A-3726-4A35-9022-BDBB6D0718F3}" destId="{6D3E90D4-B4CB-460D-9CC2-4322E279AF75}" srcOrd="2" destOrd="0" presId="urn:microsoft.com/office/officeart/2005/8/layout/cycle1"/>
    <dgm:cxn modelId="{E51CF764-240E-460F-9BC8-FDE50EFDADE2}" type="presParOf" srcId="{DE176D5A-3726-4A35-9022-BDBB6D0718F3}" destId="{8D057FFF-816B-494E-BA5D-8E69045DD44B}" srcOrd="3" destOrd="0" presId="urn:microsoft.com/office/officeart/2005/8/layout/cycle1"/>
    <dgm:cxn modelId="{43CF1584-4139-435B-9FAB-E4919D810DE4}" type="presParOf" srcId="{DE176D5A-3726-4A35-9022-BDBB6D0718F3}" destId="{A31A67F2-034F-4F69-A07E-46FCA2EB2954}" srcOrd="4" destOrd="0" presId="urn:microsoft.com/office/officeart/2005/8/layout/cycle1"/>
    <dgm:cxn modelId="{13F6A6DF-60F2-4798-9AA0-C1B75C5D14F3}" type="presParOf" srcId="{DE176D5A-3726-4A35-9022-BDBB6D0718F3}" destId="{16754FB6-BF7A-456B-9CE1-8CA9F400A586}" srcOrd="5" destOrd="0" presId="urn:microsoft.com/office/officeart/2005/8/layout/cycle1"/>
    <dgm:cxn modelId="{B5C8A909-8E8E-45EC-85D5-7451C82019A9}" type="presParOf" srcId="{DE176D5A-3726-4A35-9022-BDBB6D0718F3}" destId="{E2982C64-A815-46E4-9158-4A366FE6DA6F}" srcOrd="6" destOrd="0" presId="urn:microsoft.com/office/officeart/2005/8/layout/cycle1"/>
    <dgm:cxn modelId="{47777A89-FBE0-4FE6-B103-F11E84C86C1F}" type="presParOf" srcId="{DE176D5A-3726-4A35-9022-BDBB6D0718F3}" destId="{CF2A3822-024D-4A3A-A40A-919A2A4F6B4E}" srcOrd="7" destOrd="0" presId="urn:microsoft.com/office/officeart/2005/8/layout/cycle1"/>
    <dgm:cxn modelId="{A138608A-2CB3-4D71-A4F0-2B64383199D1}" type="presParOf" srcId="{DE176D5A-3726-4A35-9022-BDBB6D0718F3}" destId="{2AB16E24-A986-43DF-8004-19FF0CEE5930}" srcOrd="8" destOrd="0" presId="urn:microsoft.com/office/officeart/2005/8/layout/cycle1"/>
    <dgm:cxn modelId="{F1A956E6-80AC-46AC-9056-73DD7C29962E}" type="presParOf" srcId="{DE176D5A-3726-4A35-9022-BDBB6D0718F3}" destId="{3E9E7182-5305-45A7-BADC-1FD426A06997}" srcOrd="9" destOrd="0" presId="urn:microsoft.com/office/officeart/2005/8/layout/cycle1"/>
    <dgm:cxn modelId="{F7A0EB0B-9430-4AA9-9550-282C3FF8697D}" type="presParOf" srcId="{DE176D5A-3726-4A35-9022-BDBB6D0718F3}" destId="{C8F3BC60-B024-4E8C-8118-52C622BBDE1B}" srcOrd="10" destOrd="0" presId="urn:microsoft.com/office/officeart/2005/8/layout/cycle1"/>
    <dgm:cxn modelId="{DA5EA758-363C-4033-A34D-7BFACB82046F}" type="presParOf" srcId="{DE176D5A-3726-4A35-9022-BDBB6D0718F3}" destId="{8355079A-847E-4C93-9376-100C3943A899}" srcOrd="11" destOrd="0" presId="urn:microsoft.com/office/officeart/2005/8/layout/cycle1"/>
    <dgm:cxn modelId="{B0C28FCE-2D31-49EE-A7CF-5EEFACD99180}" type="presParOf" srcId="{DE176D5A-3726-4A35-9022-BDBB6D0718F3}" destId="{DBBCBEEE-B633-4005-A7B5-7FE9B76B499B}" srcOrd="12" destOrd="0" presId="urn:microsoft.com/office/officeart/2005/8/layout/cycle1"/>
    <dgm:cxn modelId="{0E25E153-4576-4E54-AD7D-7EE852511DB0}" type="presParOf" srcId="{DE176D5A-3726-4A35-9022-BDBB6D0718F3}" destId="{FB41F768-69F5-4C11-96F6-40D28D80ABF4}" srcOrd="13" destOrd="0" presId="urn:microsoft.com/office/officeart/2005/8/layout/cycle1"/>
    <dgm:cxn modelId="{90AF1A5A-5A3F-40A7-B26D-9C9558014B11}" type="presParOf" srcId="{DE176D5A-3726-4A35-9022-BDBB6D0718F3}" destId="{C2BB6040-73AA-429A-80D4-3EC429B64545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16F73-2783-4EA7-9985-16F321671B2E}" type="doc">
      <dgm:prSet loTypeId="urn:microsoft.com/office/officeart/2005/8/layout/default#1" loCatId="list" qsTypeId="urn:microsoft.com/office/officeart/2005/8/quickstyle/3d7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BF2F513-ED20-4AD0-A5A7-50A7F52E1344}" type="pres">
      <dgm:prSet presAssocID="{38316F73-2783-4EA7-9985-16F321671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FCD08-135C-451F-9F75-4E1C5EE27F87}" type="presOf" srcId="{38316F73-2783-4EA7-9985-16F321671B2E}" destId="{9BF2F513-ED20-4AD0-A5A7-50A7F52E1344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FD205-ED74-4553-BE6C-763BC50F964E}" type="doc">
      <dgm:prSet loTypeId="urn:microsoft.com/office/officeart/2009/3/layout/SnapshotPictureList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F9766-2018-4C25-BF90-3AE923E3DFC4}">
      <dgm:prSet phldrT="[Text]"/>
      <dgm:spPr/>
      <dgm:t>
        <a:bodyPr/>
        <a:lstStyle/>
        <a:p>
          <a:endParaRPr lang="en-US" dirty="0"/>
        </a:p>
      </dgm:t>
    </dgm:pt>
    <dgm:pt modelId="{D57696CD-BD26-40F2-BFF1-214F8E8AEC76}" type="parTrans" cxnId="{46516B7E-AAC4-4D8F-8A81-CF3B22643207}">
      <dgm:prSet/>
      <dgm:spPr/>
      <dgm:t>
        <a:bodyPr/>
        <a:lstStyle/>
        <a:p>
          <a:endParaRPr lang="en-US"/>
        </a:p>
      </dgm:t>
    </dgm:pt>
    <dgm:pt modelId="{CB77D843-506C-400C-8F35-39877EB55281}" type="sibTrans" cxnId="{46516B7E-AAC4-4D8F-8A81-CF3B22643207}">
      <dgm:prSet/>
      <dgm:spPr/>
      <dgm:t>
        <a:bodyPr/>
        <a:lstStyle/>
        <a:p>
          <a:endParaRPr lang="en-US"/>
        </a:p>
      </dgm:t>
    </dgm:pt>
    <dgm:pt modelId="{0C7811DC-4840-4350-ADE9-1BDD9A309F75}">
      <dgm:prSet phldrT="[Text]"/>
      <dgm:spPr/>
      <dgm:t>
        <a:bodyPr/>
        <a:lstStyle/>
        <a:p>
          <a:endParaRPr lang="en-US" dirty="0"/>
        </a:p>
      </dgm:t>
    </dgm:pt>
    <dgm:pt modelId="{37EC411D-A501-4480-9B17-3FF76B31C91F}" type="parTrans" cxnId="{189DF3C2-AB98-4914-BB8A-E3097E983AAD}">
      <dgm:prSet/>
      <dgm:spPr/>
      <dgm:t>
        <a:bodyPr/>
        <a:lstStyle/>
        <a:p>
          <a:endParaRPr lang="en-US"/>
        </a:p>
      </dgm:t>
    </dgm:pt>
    <dgm:pt modelId="{0604AFC5-AB56-4F03-AAF5-479962A5A501}" type="sibTrans" cxnId="{189DF3C2-AB98-4914-BB8A-E3097E983AAD}">
      <dgm:prSet/>
      <dgm:spPr/>
      <dgm:t>
        <a:bodyPr/>
        <a:lstStyle/>
        <a:p>
          <a:endParaRPr lang="en-US"/>
        </a:p>
      </dgm:t>
    </dgm:pt>
    <dgm:pt modelId="{5F9728B6-2D0A-4B66-B175-15BCE99D0210}" type="pres">
      <dgm:prSet presAssocID="{C59FD205-ED74-4553-BE6C-763BC50F96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D7DE21-0B1D-40F1-AE3F-84E1DC25B7B6}" type="pres">
      <dgm:prSet presAssocID="{026F9766-2018-4C25-BF90-3AE923E3DFC4}" presName="composite" presStyleCnt="0"/>
      <dgm:spPr/>
    </dgm:pt>
    <dgm:pt modelId="{01736409-3310-42DA-B5A9-0BA040820C76}" type="pres">
      <dgm:prSet presAssocID="{026F9766-2018-4C25-BF90-3AE923E3DFC4}" presName="ParentAccentShape" presStyleLbl="trBgShp" presStyleIdx="0" presStyleCnt="2" custLinFactNeighborX="20386" custLinFactNeighborY="-19841"/>
      <dgm:spPr>
        <a:ln w="76200">
          <a:solidFill>
            <a:srgbClr val="FFFF00"/>
          </a:solidFill>
        </a:ln>
      </dgm:spPr>
    </dgm:pt>
    <dgm:pt modelId="{C0BC37AD-EA65-4520-BF6F-FBF5A91E76AE}" type="pres">
      <dgm:prSet presAssocID="{026F9766-2018-4C25-BF90-3AE923E3DFC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2CE91-A787-4975-999C-AE21FEF6D13C}" type="pres">
      <dgm:prSet presAssocID="{026F9766-2018-4C25-BF90-3AE923E3DFC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96B089-9FEF-41A6-BFBE-7632BEEDB65F}" type="pres">
      <dgm:prSet presAssocID="{026F9766-2018-4C25-BF90-3AE923E3DFC4}" presName="ChildAccentShape" presStyleLbl="trBgShp" presStyleIdx="1" presStyleCnt="2"/>
      <dgm:spPr/>
    </dgm:pt>
    <dgm:pt modelId="{CEF7752B-CF1E-4C72-8C89-666E99DF95FA}" type="pres">
      <dgm:prSet presAssocID="{026F9766-2018-4C25-BF90-3AE923E3DFC4}" presName="Image" presStyleLbl="alignImgPlace1" presStyleIdx="0" presStyleCnt="1" custLinFactNeighborX="28202" custLinFactNeighborY="-5251"/>
      <dgm:spPr>
        <a:ln w="76200"/>
      </dgm:spPr>
    </dgm:pt>
  </dgm:ptLst>
  <dgm:cxnLst>
    <dgm:cxn modelId="{ABA3F4CC-F329-4A32-BA91-A8D687FB1ABF}" type="presOf" srcId="{026F9766-2018-4C25-BF90-3AE923E3DFC4}" destId="{C0BC37AD-EA65-4520-BF6F-FBF5A91E76AE}" srcOrd="0" destOrd="0" presId="urn:microsoft.com/office/officeart/2009/3/layout/SnapshotPictureList"/>
    <dgm:cxn modelId="{46516B7E-AAC4-4D8F-8A81-CF3B22643207}" srcId="{C59FD205-ED74-4553-BE6C-763BC50F964E}" destId="{026F9766-2018-4C25-BF90-3AE923E3DFC4}" srcOrd="0" destOrd="0" parTransId="{D57696CD-BD26-40F2-BFF1-214F8E8AEC76}" sibTransId="{CB77D843-506C-400C-8F35-39877EB55281}"/>
    <dgm:cxn modelId="{E6215329-F030-4A02-84B1-416E39436A30}" type="presOf" srcId="{0C7811DC-4840-4350-ADE9-1BDD9A309F75}" destId="{3DA2CE91-A787-4975-999C-AE21FEF6D13C}" srcOrd="0" destOrd="0" presId="urn:microsoft.com/office/officeart/2009/3/layout/SnapshotPictureList"/>
    <dgm:cxn modelId="{35A22CED-347F-442A-884B-299F331783B3}" type="presOf" srcId="{C59FD205-ED74-4553-BE6C-763BC50F964E}" destId="{5F9728B6-2D0A-4B66-B175-15BCE99D0210}" srcOrd="0" destOrd="0" presId="urn:microsoft.com/office/officeart/2009/3/layout/SnapshotPictureList"/>
    <dgm:cxn modelId="{189DF3C2-AB98-4914-BB8A-E3097E983AAD}" srcId="{026F9766-2018-4C25-BF90-3AE923E3DFC4}" destId="{0C7811DC-4840-4350-ADE9-1BDD9A309F75}" srcOrd="0" destOrd="0" parTransId="{37EC411D-A501-4480-9B17-3FF76B31C91F}" sibTransId="{0604AFC5-AB56-4F03-AAF5-479962A5A501}"/>
    <dgm:cxn modelId="{8A661128-4ECE-4A46-B271-1689611C4D90}" type="presParOf" srcId="{5F9728B6-2D0A-4B66-B175-15BCE99D0210}" destId="{D5D7DE21-0B1D-40F1-AE3F-84E1DC25B7B6}" srcOrd="0" destOrd="0" presId="urn:microsoft.com/office/officeart/2009/3/layout/SnapshotPictureList"/>
    <dgm:cxn modelId="{05970569-EEBD-406C-AE7C-89FCF290B28E}" type="presParOf" srcId="{D5D7DE21-0B1D-40F1-AE3F-84E1DC25B7B6}" destId="{01736409-3310-42DA-B5A9-0BA040820C76}" srcOrd="0" destOrd="0" presId="urn:microsoft.com/office/officeart/2009/3/layout/SnapshotPictureList"/>
    <dgm:cxn modelId="{199EE59E-82F2-4251-BF94-959DC3AB1713}" type="presParOf" srcId="{D5D7DE21-0B1D-40F1-AE3F-84E1DC25B7B6}" destId="{C0BC37AD-EA65-4520-BF6F-FBF5A91E76AE}" srcOrd="1" destOrd="0" presId="urn:microsoft.com/office/officeart/2009/3/layout/SnapshotPictureList"/>
    <dgm:cxn modelId="{2355433A-10F3-4B95-AE1A-B871162B85F8}" type="presParOf" srcId="{D5D7DE21-0B1D-40F1-AE3F-84E1DC25B7B6}" destId="{3DA2CE91-A787-4975-999C-AE21FEF6D13C}" srcOrd="2" destOrd="0" presId="urn:microsoft.com/office/officeart/2009/3/layout/SnapshotPictureList"/>
    <dgm:cxn modelId="{B535DEF4-A256-43BA-BDDC-70445718EC60}" type="presParOf" srcId="{D5D7DE21-0B1D-40F1-AE3F-84E1DC25B7B6}" destId="{5A96B089-9FEF-41A6-BFBE-7632BEEDB65F}" srcOrd="3" destOrd="0" presId="urn:microsoft.com/office/officeart/2009/3/layout/SnapshotPictureList"/>
    <dgm:cxn modelId="{8107BEE5-C8E2-4C27-ADC1-69B7F66F09B2}" type="presParOf" srcId="{D5D7DE21-0B1D-40F1-AE3F-84E1DC25B7B6}" destId="{CEF7752B-CF1E-4C72-8C89-666E99DF95FA}" srcOrd="4" destOrd="0" presId="urn:microsoft.com/office/officeart/2009/3/layout/SnapshotPicture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F4D87-805D-4128-B69A-5B5135FB43E5}" type="doc">
      <dgm:prSet loTypeId="urn:microsoft.com/office/officeart/2008/layout/CircularPictureCallout" loCatId="pictur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F2DBE-69E0-4E1A-BE36-60709BF364FE}">
      <dgm:prSet/>
      <dgm:spPr/>
      <dgm:t>
        <a:bodyPr/>
        <a:lstStyle/>
        <a:p>
          <a:endParaRPr lang="en-US"/>
        </a:p>
      </dgm:t>
    </dgm:pt>
    <dgm:pt modelId="{E2D05EBA-1C10-4B53-9658-3CDFC7867E76}" type="parTrans" cxnId="{FD85B7E3-4202-44CD-94C7-00EC708954FF}">
      <dgm:prSet/>
      <dgm:spPr/>
      <dgm:t>
        <a:bodyPr/>
        <a:lstStyle/>
        <a:p>
          <a:endParaRPr lang="en-US"/>
        </a:p>
      </dgm:t>
    </dgm:pt>
    <dgm:pt modelId="{94A82B3B-076D-4B21-BAD5-05A7D119210B}" type="sibTrans" cxnId="{FD85B7E3-4202-44CD-94C7-00EC708954FF}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FDAC5E6-AEAA-402F-A52E-2DEA27105480}">
      <dgm:prSet phldrT="[Text]" phldr="1"/>
      <dgm:spPr/>
      <dgm:t>
        <a:bodyPr/>
        <a:lstStyle/>
        <a:p>
          <a:endParaRPr lang="en-US"/>
        </a:p>
      </dgm:t>
    </dgm:pt>
    <dgm:pt modelId="{4E871030-8302-40AA-BF5F-3B7110A4712D}" type="parTrans" cxnId="{AE316AF9-9757-4EB8-8524-A2BD63799DEA}">
      <dgm:prSet/>
      <dgm:spPr/>
      <dgm:t>
        <a:bodyPr/>
        <a:lstStyle/>
        <a:p>
          <a:endParaRPr lang="en-US"/>
        </a:p>
      </dgm:t>
    </dgm:pt>
    <dgm:pt modelId="{569BA67E-218F-4794-9D89-3562BB1B8B85}" type="sibTrans" cxnId="{AE316AF9-9757-4EB8-8524-A2BD63799DEA}">
      <dgm:prSet/>
      <dgm:spPr>
        <a:solidFill>
          <a:srgbClr val="92D050"/>
        </a:solidFill>
        <a:ln w="76200"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4D02E802-B2D0-4136-895A-127009DA9A19}">
      <dgm:prSet phldrT="[Text]" phldr="1"/>
      <dgm:spPr/>
      <dgm:t>
        <a:bodyPr/>
        <a:lstStyle/>
        <a:p>
          <a:endParaRPr lang="en-US"/>
        </a:p>
      </dgm:t>
    </dgm:pt>
    <dgm:pt modelId="{E360C21F-24B5-48CC-9E19-91745EB9EA8B}" type="parTrans" cxnId="{C39366EB-B187-48D4-98E7-5DA8C658A32B}">
      <dgm:prSet/>
      <dgm:spPr/>
      <dgm:t>
        <a:bodyPr/>
        <a:lstStyle/>
        <a:p>
          <a:endParaRPr lang="en-US"/>
        </a:p>
      </dgm:t>
    </dgm:pt>
    <dgm:pt modelId="{93018D4B-13D0-4488-A8FC-77F0E7832366}" type="sibTrans" cxnId="{C39366EB-B187-48D4-98E7-5DA8C658A32B}">
      <dgm:prSet/>
      <dgm:spPr>
        <a:solidFill>
          <a:srgbClr val="00B0F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5F4EC36D-333E-4E80-B1D6-67E8D5E4A8A0}">
      <dgm:prSet phldrT="[Text]" phldr="1"/>
      <dgm:spPr/>
      <dgm:t>
        <a:bodyPr/>
        <a:lstStyle/>
        <a:p>
          <a:endParaRPr lang="en-US"/>
        </a:p>
      </dgm:t>
    </dgm:pt>
    <dgm:pt modelId="{B6497EB3-C152-4D56-B32F-C3682BEBC935}" type="parTrans" cxnId="{678C7321-F8BA-4DAC-97BB-FB088DF66FAF}">
      <dgm:prSet/>
      <dgm:spPr/>
      <dgm:t>
        <a:bodyPr/>
        <a:lstStyle/>
        <a:p>
          <a:endParaRPr lang="en-US"/>
        </a:p>
      </dgm:t>
    </dgm:pt>
    <dgm:pt modelId="{0D463001-0989-404D-972C-42C98F2455A7}" type="sibTrans" cxnId="{678C7321-F8BA-4DAC-97BB-FB088DF66FAF}">
      <dgm:prSet/>
      <dgm:spPr>
        <a:solidFill>
          <a:srgbClr val="FFC000"/>
        </a:solidFill>
        <a:ln w="762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358EFB62-9F20-4868-BD19-AE23FD44418B}" type="pres">
      <dgm:prSet presAssocID="{90CF4D87-805D-4128-B69A-5B5135FB43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CEA2C3-EB6C-4977-8773-46357A0E45CE}" type="pres">
      <dgm:prSet presAssocID="{90CF4D87-805D-4128-B69A-5B5135FB43E5}" presName="Name1" presStyleCnt="0"/>
      <dgm:spPr/>
    </dgm:pt>
    <dgm:pt modelId="{3B53E602-E955-4DF6-9162-8D08AD082D30}" type="pres">
      <dgm:prSet presAssocID="{94A82B3B-076D-4B21-BAD5-05A7D119210B}" presName="picture_1" presStyleCnt="0"/>
      <dgm:spPr/>
    </dgm:pt>
    <dgm:pt modelId="{5B787820-4043-4FA5-B550-B508C1A24713}" type="pres">
      <dgm:prSet presAssocID="{94A82B3B-076D-4B21-BAD5-05A7D119210B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400E4990-F7D3-45FE-AF33-B0C3A7D1D0B7}" type="pres">
      <dgm:prSet presAssocID="{787F2DBE-69E0-4E1A-BE36-60709BF364F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E1A13-D887-4949-9BB6-2B8ACC82194A}" type="pres">
      <dgm:prSet presAssocID="{569BA67E-218F-4794-9D89-3562BB1B8B85}" presName="picture_2" presStyleCnt="0"/>
      <dgm:spPr/>
    </dgm:pt>
    <dgm:pt modelId="{31ECCB5A-A678-4FE6-B7B6-C6675CAD197A}" type="pres">
      <dgm:prSet presAssocID="{569BA67E-218F-4794-9D89-3562BB1B8B85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F590A05A-8CB5-4EDE-86B2-8ACE9C6EA37B}" type="pres">
      <dgm:prSet presAssocID="{AFDAC5E6-AEAA-402F-A52E-2DEA27105480}" presName="line_2" presStyleLbl="parChTrans1D1" presStyleIdx="0" presStyleCnt="3"/>
      <dgm:spPr/>
    </dgm:pt>
    <dgm:pt modelId="{A0DBE854-4731-4E3B-8F08-164635E03643}" type="pres">
      <dgm:prSet presAssocID="{AFDAC5E6-AEAA-402F-A52E-2DEA27105480}" presName="textparent_2" presStyleLbl="node1" presStyleIdx="0" presStyleCnt="0"/>
      <dgm:spPr/>
    </dgm:pt>
    <dgm:pt modelId="{8D07BD40-2751-418C-95D9-A8C6BE4BC71F}" type="pres">
      <dgm:prSet presAssocID="{AFDAC5E6-AEAA-402F-A52E-2DEA27105480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DDCF-BE3D-42D6-91F6-EE6E1C59F455}" type="pres">
      <dgm:prSet presAssocID="{93018D4B-13D0-4488-A8FC-77F0E7832366}" presName="picture_3" presStyleCnt="0"/>
      <dgm:spPr/>
    </dgm:pt>
    <dgm:pt modelId="{74AC91E9-7269-46DE-B163-F4E46C4C4D94}" type="pres">
      <dgm:prSet presAssocID="{93018D4B-13D0-4488-A8FC-77F0E7832366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B83486A4-8029-4F4C-946A-D9B7325EE52E}" type="pres">
      <dgm:prSet presAssocID="{4D02E802-B2D0-4136-895A-127009DA9A19}" presName="line_3" presStyleLbl="parChTrans1D1" presStyleIdx="1" presStyleCnt="3"/>
      <dgm:spPr/>
    </dgm:pt>
    <dgm:pt modelId="{AD314752-FB8C-4573-890F-FEFC12C97FF3}" type="pres">
      <dgm:prSet presAssocID="{4D02E802-B2D0-4136-895A-127009DA9A19}" presName="textparent_3" presStyleLbl="node1" presStyleIdx="0" presStyleCnt="0"/>
      <dgm:spPr/>
    </dgm:pt>
    <dgm:pt modelId="{4AC48C17-0B92-417A-88BC-450374B35122}" type="pres">
      <dgm:prSet presAssocID="{4D02E802-B2D0-4136-895A-127009DA9A19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927C5-EF4B-42E6-9B11-B6A8C8CDB715}" type="pres">
      <dgm:prSet presAssocID="{0D463001-0989-404D-972C-42C98F2455A7}" presName="picture_4" presStyleCnt="0"/>
      <dgm:spPr/>
    </dgm:pt>
    <dgm:pt modelId="{A5A35479-52F3-4B3F-AE2E-2AD10EAE893E}" type="pres">
      <dgm:prSet presAssocID="{0D463001-0989-404D-972C-42C98F2455A7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C137841E-0CF4-4CCF-BA56-37D273EC09C6}" type="pres">
      <dgm:prSet presAssocID="{5F4EC36D-333E-4E80-B1D6-67E8D5E4A8A0}" presName="line_4" presStyleLbl="parChTrans1D1" presStyleIdx="2" presStyleCnt="3"/>
      <dgm:spPr/>
    </dgm:pt>
    <dgm:pt modelId="{52B9C847-97DC-46F4-8FC4-CBCAA7B4F251}" type="pres">
      <dgm:prSet presAssocID="{5F4EC36D-333E-4E80-B1D6-67E8D5E4A8A0}" presName="textparent_4" presStyleLbl="node1" presStyleIdx="0" presStyleCnt="0"/>
      <dgm:spPr/>
    </dgm:pt>
    <dgm:pt modelId="{5FAC86BA-A9E8-4195-B79A-DC1BC09F23A8}" type="pres">
      <dgm:prSet presAssocID="{5F4EC36D-333E-4E80-B1D6-67E8D5E4A8A0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EAFB7-EDCE-44A1-B2E0-1F5E1A294CF3}" type="presOf" srcId="{94A82B3B-076D-4B21-BAD5-05A7D119210B}" destId="{5B787820-4043-4FA5-B550-B508C1A24713}" srcOrd="0" destOrd="0" presId="urn:microsoft.com/office/officeart/2008/layout/CircularPictureCallout"/>
    <dgm:cxn modelId="{926149C4-5F64-4D3F-9AC6-81820B52D4AF}" type="presOf" srcId="{AFDAC5E6-AEAA-402F-A52E-2DEA27105480}" destId="{8D07BD40-2751-418C-95D9-A8C6BE4BC71F}" srcOrd="0" destOrd="0" presId="urn:microsoft.com/office/officeart/2008/layout/CircularPictureCallout"/>
    <dgm:cxn modelId="{C39366EB-B187-48D4-98E7-5DA8C658A32B}" srcId="{90CF4D87-805D-4128-B69A-5B5135FB43E5}" destId="{4D02E802-B2D0-4136-895A-127009DA9A19}" srcOrd="2" destOrd="0" parTransId="{E360C21F-24B5-48CC-9E19-91745EB9EA8B}" sibTransId="{93018D4B-13D0-4488-A8FC-77F0E7832366}"/>
    <dgm:cxn modelId="{FD85B7E3-4202-44CD-94C7-00EC708954FF}" srcId="{90CF4D87-805D-4128-B69A-5B5135FB43E5}" destId="{787F2DBE-69E0-4E1A-BE36-60709BF364FE}" srcOrd="0" destOrd="0" parTransId="{E2D05EBA-1C10-4B53-9658-3CDFC7867E76}" sibTransId="{94A82B3B-076D-4B21-BAD5-05A7D119210B}"/>
    <dgm:cxn modelId="{AE316AF9-9757-4EB8-8524-A2BD63799DEA}" srcId="{90CF4D87-805D-4128-B69A-5B5135FB43E5}" destId="{AFDAC5E6-AEAA-402F-A52E-2DEA27105480}" srcOrd="1" destOrd="0" parTransId="{4E871030-8302-40AA-BF5F-3B7110A4712D}" sibTransId="{569BA67E-218F-4794-9D89-3562BB1B8B85}"/>
    <dgm:cxn modelId="{29D8EEBB-7354-4D23-8834-987138E7B200}" type="presOf" srcId="{787F2DBE-69E0-4E1A-BE36-60709BF364FE}" destId="{400E4990-F7D3-45FE-AF33-B0C3A7D1D0B7}" srcOrd="0" destOrd="0" presId="urn:microsoft.com/office/officeart/2008/layout/CircularPictureCallout"/>
    <dgm:cxn modelId="{02B34A55-9D63-45EE-998D-EE7F428CFAF4}" type="presOf" srcId="{90CF4D87-805D-4128-B69A-5B5135FB43E5}" destId="{358EFB62-9F20-4868-BD19-AE23FD44418B}" srcOrd="0" destOrd="0" presId="urn:microsoft.com/office/officeart/2008/layout/CircularPictureCallout"/>
    <dgm:cxn modelId="{678C7321-F8BA-4DAC-97BB-FB088DF66FAF}" srcId="{90CF4D87-805D-4128-B69A-5B5135FB43E5}" destId="{5F4EC36D-333E-4E80-B1D6-67E8D5E4A8A0}" srcOrd="3" destOrd="0" parTransId="{B6497EB3-C152-4D56-B32F-C3682BEBC935}" sibTransId="{0D463001-0989-404D-972C-42C98F2455A7}"/>
    <dgm:cxn modelId="{82B16329-99CD-47A6-AD39-159C3E7398CD}" type="presOf" srcId="{4D02E802-B2D0-4136-895A-127009DA9A19}" destId="{4AC48C17-0B92-417A-88BC-450374B35122}" srcOrd="0" destOrd="0" presId="urn:microsoft.com/office/officeart/2008/layout/CircularPictureCallout"/>
    <dgm:cxn modelId="{0B02C6FE-466C-438A-B1C0-693A4E3E63D0}" type="presOf" srcId="{5F4EC36D-333E-4E80-B1D6-67E8D5E4A8A0}" destId="{5FAC86BA-A9E8-4195-B79A-DC1BC09F23A8}" srcOrd="0" destOrd="0" presId="urn:microsoft.com/office/officeart/2008/layout/CircularPictureCallout"/>
    <dgm:cxn modelId="{5E91E7A6-272A-47D7-B088-7DADDFB3598D}" type="presOf" srcId="{93018D4B-13D0-4488-A8FC-77F0E7832366}" destId="{74AC91E9-7269-46DE-B163-F4E46C4C4D94}" srcOrd="0" destOrd="0" presId="urn:microsoft.com/office/officeart/2008/layout/CircularPictureCallout"/>
    <dgm:cxn modelId="{D950FC16-8E75-4F7A-AF38-FBF6DF88F8A8}" type="presOf" srcId="{0D463001-0989-404D-972C-42C98F2455A7}" destId="{A5A35479-52F3-4B3F-AE2E-2AD10EAE893E}" srcOrd="0" destOrd="0" presId="urn:microsoft.com/office/officeart/2008/layout/CircularPictureCallout"/>
    <dgm:cxn modelId="{5EB72293-58FE-447A-8B21-AE31228B6F22}" type="presOf" srcId="{569BA67E-218F-4794-9D89-3562BB1B8B85}" destId="{31ECCB5A-A678-4FE6-B7B6-C6675CAD197A}" srcOrd="0" destOrd="0" presId="urn:microsoft.com/office/officeart/2008/layout/CircularPictureCallout"/>
    <dgm:cxn modelId="{01176206-9C61-4756-820A-92F96DDF2121}" type="presParOf" srcId="{358EFB62-9F20-4868-BD19-AE23FD44418B}" destId="{DACEA2C3-EB6C-4977-8773-46357A0E45CE}" srcOrd="0" destOrd="0" presId="urn:microsoft.com/office/officeart/2008/layout/CircularPictureCallout"/>
    <dgm:cxn modelId="{3560F310-7B04-4C69-BAC1-35261A531545}" type="presParOf" srcId="{DACEA2C3-EB6C-4977-8773-46357A0E45CE}" destId="{3B53E602-E955-4DF6-9162-8D08AD082D30}" srcOrd="0" destOrd="0" presId="urn:microsoft.com/office/officeart/2008/layout/CircularPictureCallout"/>
    <dgm:cxn modelId="{04F71113-52BE-4AF8-9C04-3F76FE8D1C5D}" type="presParOf" srcId="{3B53E602-E955-4DF6-9162-8D08AD082D30}" destId="{5B787820-4043-4FA5-B550-B508C1A24713}" srcOrd="0" destOrd="0" presId="urn:microsoft.com/office/officeart/2008/layout/CircularPictureCallout"/>
    <dgm:cxn modelId="{F8C996AE-76A7-4C4E-B8A0-152F278638B5}" type="presParOf" srcId="{DACEA2C3-EB6C-4977-8773-46357A0E45CE}" destId="{400E4990-F7D3-45FE-AF33-B0C3A7D1D0B7}" srcOrd="1" destOrd="0" presId="urn:microsoft.com/office/officeart/2008/layout/CircularPictureCallout"/>
    <dgm:cxn modelId="{5A840CE5-5102-4359-A6C2-C9775E740D22}" type="presParOf" srcId="{DACEA2C3-EB6C-4977-8773-46357A0E45CE}" destId="{160E1A13-D887-4949-9BB6-2B8ACC82194A}" srcOrd="2" destOrd="0" presId="urn:microsoft.com/office/officeart/2008/layout/CircularPictureCallout"/>
    <dgm:cxn modelId="{24093E9B-4FAC-4910-BAB0-7D534200F2C0}" type="presParOf" srcId="{160E1A13-D887-4949-9BB6-2B8ACC82194A}" destId="{31ECCB5A-A678-4FE6-B7B6-C6675CAD197A}" srcOrd="0" destOrd="0" presId="urn:microsoft.com/office/officeart/2008/layout/CircularPictureCallout"/>
    <dgm:cxn modelId="{00E3784A-3791-43C9-9EAD-035BB5D3B82C}" type="presParOf" srcId="{DACEA2C3-EB6C-4977-8773-46357A0E45CE}" destId="{F590A05A-8CB5-4EDE-86B2-8ACE9C6EA37B}" srcOrd="3" destOrd="0" presId="urn:microsoft.com/office/officeart/2008/layout/CircularPictureCallout"/>
    <dgm:cxn modelId="{65AE3E3C-EF69-4D54-83CD-49E9CBFDFFF0}" type="presParOf" srcId="{DACEA2C3-EB6C-4977-8773-46357A0E45CE}" destId="{A0DBE854-4731-4E3B-8F08-164635E03643}" srcOrd="4" destOrd="0" presId="urn:microsoft.com/office/officeart/2008/layout/CircularPictureCallout"/>
    <dgm:cxn modelId="{00C36EF3-DA75-4683-8EDC-52479987BF6E}" type="presParOf" srcId="{A0DBE854-4731-4E3B-8F08-164635E03643}" destId="{8D07BD40-2751-418C-95D9-A8C6BE4BC71F}" srcOrd="0" destOrd="0" presId="urn:microsoft.com/office/officeart/2008/layout/CircularPictureCallout"/>
    <dgm:cxn modelId="{EFD5DA0E-CD2E-4CA5-9979-3EA18ED6CBD4}" type="presParOf" srcId="{DACEA2C3-EB6C-4977-8773-46357A0E45CE}" destId="{4FC2DDCF-BE3D-42D6-91F6-EE6E1C59F455}" srcOrd="5" destOrd="0" presId="urn:microsoft.com/office/officeart/2008/layout/CircularPictureCallout"/>
    <dgm:cxn modelId="{775DA9C1-0F78-40F4-A8B9-11ECE4AA596E}" type="presParOf" srcId="{4FC2DDCF-BE3D-42D6-91F6-EE6E1C59F455}" destId="{74AC91E9-7269-46DE-B163-F4E46C4C4D94}" srcOrd="0" destOrd="0" presId="urn:microsoft.com/office/officeart/2008/layout/CircularPictureCallout"/>
    <dgm:cxn modelId="{B02A4203-8521-4065-8E95-E69632971307}" type="presParOf" srcId="{DACEA2C3-EB6C-4977-8773-46357A0E45CE}" destId="{B83486A4-8029-4F4C-946A-D9B7325EE52E}" srcOrd="6" destOrd="0" presId="urn:microsoft.com/office/officeart/2008/layout/CircularPictureCallout"/>
    <dgm:cxn modelId="{84B038F0-6B9F-4DF6-A29E-7E1450A61D9D}" type="presParOf" srcId="{DACEA2C3-EB6C-4977-8773-46357A0E45CE}" destId="{AD314752-FB8C-4573-890F-FEFC12C97FF3}" srcOrd="7" destOrd="0" presId="urn:microsoft.com/office/officeart/2008/layout/CircularPictureCallout"/>
    <dgm:cxn modelId="{2A7E2F41-15C6-434E-9F4F-CE43D91DDAF4}" type="presParOf" srcId="{AD314752-FB8C-4573-890F-FEFC12C97FF3}" destId="{4AC48C17-0B92-417A-88BC-450374B35122}" srcOrd="0" destOrd="0" presId="urn:microsoft.com/office/officeart/2008/layout/CircularPictureCallout"/>
    <dgm:cxn modelId="{20C88BBC-99CF-43EC-894B-4B069901279F}" type="presParOf" srcId="{DACEA2C3-EB6C-4977-8773-46357A0E45CE}" destId="{ED8927C5-EF4B-42E6-9B11-B6A8C8CDB715}" srcOrd="8" destOrd="0" presId="urn:microsoft.com/office/officeart/2008/layout/CircularPictureCallout"/>
    <dgm:cxn modelId="{8E987EF2-BACE-4445-A908-0549AC4B74F7}" type="presParOf" srcId="{ED8927C5-EF4B-42E6-9B11-B6A8C8CDB715}" destId="{A5A35479-52F3-4B3F-AE2E-2AD10EAE893E}" srcOrd="0" destOrd="0" presId="urn:microsoft.com/office/officeart/2008/layout/CircularPictureCallout"/>
    <dgm:cxn modelId="{C60A2A28-038D-47CC-BF0F-AAC8BA0BE535}" type="presParOf" srcId="{DACEA2C3-EB6C-4977-8773-46357A0E45CE}" destId="{C137841E-0CF4-4CCF-BA56-37D273EC09C6}" srcOrd="9" destOrd="0" presId="urn:microsoft.com/office/officeart/2008/layout/CircularPictureCallout"/>
    <dgm:cxn modelId="{B6C4FBF8-5816-4028-A713-4C1B2A5AB3BD}" type="presParOf" srcId="{DACEA2C3-EB6C-4977-8773-46357A0E45CE}" destId="{52B9C847-97DC-46F4-8FC4-CBCAA7B4F251}" srcOrd="10" destOrd="0" presId="urn:microsoft.com/office/officeart/2008/layout/CircularPictureCallout"/>
    <dgm:cxn modelId="{0DFFDA3A-C83F-4F1E-9F99-B77CDE321D83}" type="presParOf" srcId="{52B9C847-97DC-46F4-8FC4-CBCAA7B4F251}" destId="{5FAC86BA-A9E8-4195-B79A-DC1BC09F23A8}" srcOrd="0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891C6-F039-4D62-8FEE-66A3C103BE78}" type="doc">
      <dgm:prSet loTypeId="urn:microsoft.com/office/officeart/2005/8/layout/pList1#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4EA81-C694-4D61-A311-7693A609A619}">
      <dgm:prSet phldrT="[Text]"/>
      <dgm:spPr/>
      <dgm:t>
        <a:bodyPr/>
        <a:lstStyle/>
        <a:p>
          <a:endParaRPr lang="en-US" dirty="0"/>
        </a:p>
      </dgm:t>
    </dgm:pt>
    <dgm:pt modelId="{9798AF72-1C32-46DE-BF53-8F740C1CA9C3}" type="parTrans" cxnId="{F72F52B9-45FB-4B0E-AEBD-14A911C33173}">
      <dgm:prSet/>
      <dgm:spPr/>
      <dgm:t>
        <a:bodyPr/>
        <a:lstStyle/>
        <a:p>
          <a:endParaRPr lang="en-US"/>
        </a:p>
      </dgm:t>
    </dgm:pt>
    <dgm:pt modelId="{F50FF2DF-BF9A-46F7-9D4A-6AD0306F4D31}" type="sibTrans" cxnId="{F72F52B9-45FB-4B0E-AEBD-14A911C33173}">
      <dgm:prSet/>
      <dgm:spPr/>
      <dgm:t>
        <a:bodyPr/>
        <a:lstStyle/>
        <a:p>
          <a:endParaRPr lang="en-US"/>
        </a:p>
      </dgm:t>
    </dgm:pt>
    <dgm:pt modelId="{D7B26361-A14D-44EA-B2D2-EAB0EF1704E1}">
      <dgm:prSet phldrT="[Text]"/>
      <dgm:spPr/>
      <dgm:t>
        <a:bodyPr/>
        <a:lstStyle/>
        <a:p>
          <a:endParaRPr lang="en-US" dirty="0"/>
        </a:p>
      </dgm:t>
    </dgm:pt>
    <dgm:pt modelId="{DFA16551-F498-443F-85C1-CF46E3EFFEA8}" type="parTrans" cxnId="{1974252D-BDC4-4F50-942A-9641227BAFC2}">
      <dgm:prSet/>
      <dgm:spPr/>
      <dgm:t>
        <a:bodyPr/>
        <a:lstStyle/>
        <a:p>
          <a:endParaRPr lang="en-US"/>
        </a:p>
      </dgm:t>
    </dgm:pt>
    <dgm:pt modelId="{049B1BCB-71C9-4AB4-BA9E-B004CB6A4BE3}" type="sibTrans" cxnId="{1974252D-BDC4-4F50-942A-9641227BAFC2}">
      <dgm:prSet/>
      <dgm:spPr/>
      <dgm:t>
        <a:bodyPr/>
        <a:lstStyle/>
        <a:p>
          <a:endParaRPr lang="en-US"/>
        </a:p>
      </dgm:t>
    </dgm:pt>
    <dgm:pt modelId="{54C3661A-1879-4D12-8ECC-8DF87881C256}">
      <dgm:prSet phldrT="[Text]"/>
      <dgm:spPr/>
      <dgm:t>
        <a:bodyPr/>
        <a:lstStyle/>
        <a:p>
          <a:endParaRPr lang="en-US" dirty="0"/>
        </a:p>
      </dgm:t>
    </dgm:pt>
    <dgm:pt modelId="{DA229012-BF5A-44A4-BFD4-69C8A1933CA1}" type="parTrans" cxnId="{A507B145-9F54-4A89-A49E-B4EF167F6E7B}">
      <dgm:prSet/>
      <dgm:spPr/>
      <dgm:t>
        <a:bodyPr/>
        <a:lstStyle/>
        <a:p>
          <a:endParaRPr lang="en-US"/>
        </a:p>
      </dgm:t>
    </dgm:pt>
    <dgm:pt modelId="{32FBFB22-5BAA-4B7A-A795-832B1B8EDAD8}" type="sibTrans" cxnId="{A507B145-9F54-4A89-A49E-B4EF167F6E7B}">
      <dgm:prSet/>
      <dgm:spPr/>
      <dgm:t>
        <a:bodyPr/>
        <a:lstStyle/>
        <a:p>
          <a:endParaRPr lang="en-US"/>
        </a:p>
      </dgm:t>
    </dgm:pt>
    <dgm:pt modelId="{1BA92539-4B4C-4FE1-866D-5AD7EF51A35D}">
      <dgm:prSet phldrT="[Text]"/>
      <dgm:spPr/>
      <dgm:t>
        <a:bodyPr/>
        <a:lstStyle/>
        <a:p>
          <a:endParaRPr lang="en-US" dirty="0"/>
        </a:p>
      </dgm:t>
    </dgm:pt>
    <dgm:pt modelId="{49604098-D96C-432E-AFFB-D54BBD2D579F}" type="parTrans" cxnId="{7CB264D2-8BE3-4A37-BE55-4AA9A86D47DF}">
      <dgm:prSet/>
      <dgm:spPr/>
      <dgm:t>
        <a:bodyPr/>
        <a:lstStyle/>
        <a:p>
          <a:endParaRPr lang="en-US"/>
        </a:p>
      </dgm:t>
    </dgm:pt>
    <dgm:pt modelId="{C819B29A-EA4E-42E3-9786-69C44B2AFB1D}" type="sibTrans" cxnId="{7CB264D2-8BE3-4A37-BE55-4AA9A86D47DF}">
      <dgm:prSet/>
      <dgm:spPr/>
      <dgm:t>
        <a:bodyPr/>
        <a:lstStyle/>
        <a:p>
          <a:endParaRPr lang="en-US"/>
        </a:p>
      </dgm:t>
    </dgm:pt>
    <dgm:pt modelId="{ABA8EAC2-D9AE-4A75-A4AD-FFF57A9478CD}" type="pres">
      <dgm:prSet presAssocID="{648891C6-F039-4D62-8FEE-66A3C103B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6B93C-AFF8-4AB9-8B75-02B22A5116E8}" type="pres">
      <dgm:prSet presAssocID="{8C84EA81-C694-4D61-A311-7693A609A619}" presName="compNode" presStyleCnt="0"/>
      <dgm:spPr/>
      <dgm:t>
        <a:bodyPr/>
        <a:lstStyle/>
        <a:p>
          <a:endParaRPr lang="en-US"/>
        </a:p>
      </dgm:t>
    </dgm:pt>
    <dgm:pt modelId="{A64C97DD-C3B7-4175-BB18-FA9607F0897C}" type="pres">
      <dgm:prSet presAssocID="{8C84EA81-C694-4D61-A311-7693A609A619}" presName="pictRect" presStyleLbl="node1" presStyleIdx="0" presStyleCnt="4" custScaleX="207222" custScaleY="742393" custLinFactNeighborX="-62902" custLinFactNeighborY="-719"/>
      <dgm:spPr/>
      <dgm:t>
        <a:bodyPr/>
        <a:lstStyle/>
        <a:p>
          <a:endParaRPr lang="en-US"/>
        </a:p>
      </dgm:t>
    </dgm:pt>
    <dgm:pt modelId="{D090B953-3A3B-4860-813E-0452232D520A}" type="pres">
      <dgm:prSet presAssocID="{8C84EA81-C694-4D61-A311-7693A609A619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547A-02D7-4EE6-88CD-CB976B836E7B}" type="pres">
      <dgm:prSet presAssocID="{F50FF2DF-BF9A-46F7-9D4A-6AD0306F4D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71EE59-DBD0-40D8-BD7A-3B5D4408DF6C}" type="pres">
      <dgm:prSet presAssocID="{D7B26361-A14D-44EA-B2D2-EAB0EF1704E1}" presName="compNode" presStyleCnt="0"/>
      <dgm:spPr/>
      <dgm:t>
        <a:bodyPr/>
        <a:lstStyle/>
        <a:p>
          <a:endParaRPr lang="en-US"/>
        </a:p>
      </dgm:t>
    </dgm:pt>
    <dgm:pt modelId="{50C6063B-FCD5-43BE-9899-910781416A85}" type="pres">
      <dgm:prSet presAssocID="{D7B26361-A14D-44EA-B2D2-EAB0EF1704E1}" presName="pictRect" presStyleLbl="node1" presStyleIdx="1" presStyleCnt="4" custScaleX="201569" custScaleY="741571" custLinFactNeighborX="-5645" custLinFactNeighborY="1130"/>
      <dgm:spPr/>
      <dgm:t>
        <a:bodyPr/>
        <a:lstStyle/>
        <a:p>
          <a:endParaRPr lang="en-US"/>
        </a:p>
      </dgm:t>
    </dgm:pt>
    <dgm:pt modelId="{8FE533DB-8229-41CE-BB42-947F0F5F9893}" type="pres">
      <dgm:prSet presAssocID="{D7B26361-A14D-44EA-B2D2-EAB0EF1704E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1DC45-6CD4-4B51-B82A-8C0B5FD05076}" type="pres">
      <dgm:prSet presAssocID="{049B1BCB-71C9-4AB4-BA9E-B004CB6A4B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6871CC-8D95-4753-8471-F761DA167EC8}" type="pres">
      <dgm:prSet presAssocID="{54C3661A-1879-4D12-8ECC-8DF87881C256}" presName="compNode" presStyleCnt="0"/>
      <dgm:spPr/>
      <dgm:t>
        <a:bodyPr/>
        <a:lstStyle/>
        <a:p>
          <a:endParaRPr lang="en-US"/>
        </a:p>
      </dgm:t>
    </dgm:pt>
    <dgm:pt modelId="{98A74BEF-B282-401A-9837-95F6BA712903}" type="pres">
      <dgm:prSet presAssocID="{54C3661A-1879-4D12-8ECC-8DF87881C256}" presName="pictRect" presStyleLbl="node1" presStyleIdx="2" presStyleCnt="4" custScaleX="214798" custScaleY="740751" custLinFactNeighborX="18372" custLinFactNeighborY="-1540"/>
      <dgm:spPr/>
      <dgm:t>
        <a:bodyPr/>
        <a:lstStyle/>
        <a:p>
          <a:endParaRPr lang="en-US"/>
        </a:p>
      </dgm:t>
    </dgm:pt>
    <dgm:pt modelId="{50341BA4-0B1D-421D-921A-BB1352FEFFBA}" type="pres">
      <dgm:prSet presAssocID="{54C3661A-1879-4D12-8ECC-8DF87881C25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9377-925D-419F-BDFD-4E2DC45D7A98}" type="pres">
      <dgm:prSet presAssocID="{32FBFB22-5BAA-4B7A-A795-832B1B8EDAD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64D187-9B2A-40FC-AC7D-CD19E68B285F}" type="pres">
      <dgm:prSet presAssocID="{1BA92539-4B4C-4FE1-866D-5AD7EF51A35D}" presName="compNode" presStyleCnt="0"/>
      <dgm:spPr/>
      <dgm:t>
        <a:bodyPr/>
        <a:lstStyle/>
        <a:p>
          <a:endParaRPr lang="en-US"/>
        </a:p>
      </dgm:t>
    </dgm:pt>
    <dgm:pt modelId="{665E88AB-62DE-48D5-AFDF-F9672218DB8D}" type="pres">
      <dgm:prSet presAssocID="{1BA92539-4B4C-4FE1-866D-5AD7EF51A35D}" presName="pictRect" presStyleLbl="node1" presStyleIdx="3" presStyleCnt="4" custScaleX="252156" custScaleY="743217" custLinFactX="100000" custLinFactY="100000" custLinFactNeighborX="115588" custLinFactNeighborY="1274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557213-BAAD-4D43-BB2F-32708DD0B41F}" type="pres">
      <dgm:prSet presAssocID="{1BA92539-4B4C-4FE1-866D-5AD7EF51A35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264D2-8BE3-4A37-BE55-4AA9A86D47DF}" srcId="{648891C6-F039-4D62-8FEE-66A3C103BE78}" destId="{1BA92539-4B4C-4FE1-866D-5AD7EF51A35D}" srcOrd="3" destOrd="0" parTransId="{49604098-D96C-432E-AFFB-D54BBD2D579F}" sibTransId="{C819B29A-EA4E-42E3-9786-69C44B2AFB1D}"/>
    <dgm:cxn modelId="{7410E246-5A09-4353-9AD6-E6747FB9F9B1}" type="presOf" srcId="{049B1BCB-71C9-4AB4-BA9E-B004CB6A4BE3}" destId="{F591DC45-6CD4-4B51-B82A-8C0B5FD05076}" srcOrd="0" destOrd="0" presId="urn:microsoft.com/office/officeart/2005/8/layout/pList1#1"/>
    <dgm:cxn modelId="{A507B145-9F54-4A89-A49E-B4EF167F6E7B}" srcId="{648891C6-F039-4D62-8FEE-66A3C103BE78}" destId="{54C3661A-1879-4D12-8ECC-8DF87881C256}" srcOrd="2" destOrd="0" parTransId="{DA229012-BF5A-44A4-BFD4-69C8A1933CA1}" sibTransId="{32FBFB22-5BAA-4B7A-A795-832B1B8EDAD8}"/>
    <dgm:cxn modelId="{4B810FC3-0469-49B9-9701-078D26C6BA4C}" type="presOf" srcId="{8C84EA81-C694-4D61-A311-7693A609A619}" destId="{D090B953-3A3B-4860-813E-0452232D520A}" srcOrd="0" destOrd="0" presId="urn:microsoft.com/office/officeart/2005/8/layout/pList1#1"/>
    <dgm:cxn modelId="{BEE3C89B-D265-4FB6-BFF7-86D08BE49229}" type="presOf" srcId="{54C3661A-1879-4D12-8ECC-8DF87881C256}" destId="{50341BA4-0B1D-421D-921A-BB1352FEFFBA}" srcOrd="0" destOrd="0" presId="urn:microsoft.com/office/officeart/2005/8/layout/pList1#1"/>
    <dgm:cxn modelId="{14F323B5-AFC1-4113-8380-96BC9C20EED3}" type="presOf" srcId="{F50FF2DF-BF9A-46F7-9D4A-6AD0306F4D31}" destId="{6C97547A-02D7-4EE6-88CD-CB976B836E7B}" srcOrd="0" destOrd="0" presId="urn:microsoft.com/office/officeart/2005/8/layout/pList1#1"/>
    <dgm:cxn modelId="{01F8AFE2-1EFF-4F08-9951-232FAF99E531}" type="presOf" srcId="{D7B26361-A14D-44EA-B2D2-EAB0EF1704E1}" destId="{8FE533DB-8229-41CE-BB42-947F0F5F9893}" srcOrd="0" destOrd="0" presId="urn:microsoft.com/office/officeart/2005/8/layout/pList1#1"/>
    <dgm:cxn modelId="{07964F1B-2399-426E-BF4D-8969F1860DAE}" type="presOf" srcId="{32FBFB22-5BAA-4B7A-A795-832B1B8EDAD8}" destId="{884A9377-925D-419F-BDFD-4E2DC45D7A98}" srcOrd="0" destOrd="0" presId="urn:microsoft.com/office/officeart/2005/8/layout/pList1#1"/>
    <dgm:cxn modelId="{F50A309C-F32D-480D-B44E-BBCCACC77ACE}" type="presOf" srcId="{648891C6-F039-4D62-8FEE-66A3C103BE78}" destId="{ABA8EAC2-D9AE-4A75-A4AD-FFF57A9478CD}" srcOrd="0" destOrd="0" presId="urn:microsoft.com/office/officeart/2005/8/layout/pList1#1"/>
    <dgm:cxn modelId="{F72F52B9-45FB-4B0E-AEBD-14A911C33173}" srcId="{648891C6-F039-4D62-8FEE-66A3C103BE78}" destId="{8C84EA81-C694-4D61-A311-7693A609A619}" srcOrd="0" destOrd="0" parTransId="{9798AF72-1C32-46DE-BF53-8F740C1CA9C3}" sibTransId="{F50FF2DF-BF9A-46F7-9D4A-6AD0306F4D31}"/>
    <dgm:cxn modelId="{1974252D-BDC4-4F50-942A-9641227BAFC2}" srcId="{648891C6-F039-4D62-8FEE-66A3C103BE78}" destId="{D7B26361-A14D-44EA-B2D2-EAB0EF1704E1}" srcOrd="1" destOrd="0" parTransId="{DFA16551-F498-443F-85C1-CF46E3EFFEA8}" sibTransId="{049B1BCB-71C9-4AB4-BA9E-B004CB6A4BE3}"/>
    <dgm:cxn modelId="{F77F11BE-D02A-4BC7-8092-583C90285C09}" type="presOf" srcId="{1BA92539-4B4C-4FE1-866D-5AD7EF51A35D}" destId="{29557213-BAAD-4D43-BB2F-32708DD0B41F}" srcOrd="0" destOrd="0" presId="urn:microsoft.com/office/officeart/2005/8/layout/pList1#1"/>
    <dgm:cxn modelId="{B0143FA5-9BDA-4523-9F4B-1416E496A3F9}" type="presParOf" srcId="{ABA8EAC2-D9AE-4A75-A4AD-FFF57A9478CD}" destId="{7026B93C-AFF8-4AB9-8B75-02B22A5116E8}" srcOrd="0" destOrd="0" presId="urn:microsoft.com/office/officeart/2005/8/layout/pList1#1"/>
    <dgm:cxn modelId="{9585CE03-650E-4813-9590-003189ED1D4C}" type="presParOf" srcId="{7026B93C-AFF8-4AB9-8B75-02B22A5116E8}" destId="{A64C97DD-C3B7-4175-BB18-FA9607F0897C}" srcOrd="0" destOrd="0" presId="urn:microsoft.com/office/officeart/2005/8/layout/pList1#1"/>
    <dgm:cxn modelId="{48505976-577A-479C-BB58-52745D10CE27}" type="presParOf" srcId="{7026B93C-AFF8-4AB9-8B75-02B22A5116E8}" destId="{D090B953-3A3B-4860-813E-0452232D520A}" srcOrd="1" destOrd="0" presId="urn:microsoft.com/office/officeart/2005/8/layout/pList1#1"/>
    <dgm:cxn modelId="{D065B05F-8431-487B-BEAB-386669797951}" type="presParOf" srcId="{ABA8EAC2-D9AE-4A75-A4AD-FFF57A9478CD}" destId="{6C97547A-02D7-4EE6-88CD-CB976B836E7B}" srcOrd="1" destOrd="0" presId="urn:microsoft.com/office/officeart/2005/8/layout/pList1#1"/>
    <dgm:cxn modelId="{BD5957DE-29FF-4B33-9501-06BBCF388BC2}" type="presParOf" srcId="{ABA8EAC2-D9AE-4A75-A4AD-FFF57A9478CD}" destId="{FB71EE59-DBD0-40D8-BD7A-3B5D4408DF6C}" srcOrd="2" destOrd="0" presId="urn:microsoft.com/office/officeart/2005/8/layout/pList1#1"/>
    <dgm:cxn modelId="{6F9C49FC-A8A9-4139-8941-2E11250D8D26}" type="presParOf" srcId="{FB71EE59-DBD0-40D8-BD7A-3B5D4408DF6C}" destId="{50C6063B-FCD5-43BE-9899-910781416A85}" srcOrd="0" destOrd="0" presId="urn:microsoft.com/office/officeart/2005/8/layout/pList1#1"/>
    <dgm:cxn modelId="{CED19974-EC78-4284-BA4A-16C7711F5BF4}" type="presParOf" srcId="{FB71EE59-DBD0-40D8-BD7A-3B5D4408DF6C}" destId="{8FE533DB-8229-41CE-BB42-947F0F5F9893}" srcOrd="1" destOrd="0" presId="urn:microsoft.com/office/officeart/2005/8/layout/pList1#1"/>
    <dgm:cxn modelId="{B64E0112-A84E-4500-8A23-4601262ABB6E}" type="presParOf" srcId="{ABA8EAC2-D9AE-4A75-A4AD-FFF57A9478CD}" destId="{F591DC45-6CD4-4B51-B82A-8C0B5FD05076}" srcOrd="3" destOrd="0" presId="urn:microsoft.com/office/officeart/2005/8/layout/pList1#1"/>
    <dgm:cxn modelId="{1009B2B5-C654-4888-938C-71F65D7468C3}" type="presParOf" srcId="{ABA8EAC2-D9AE-4A75-A4AD-FFF57A9478CD}" destId="{486871CC-8D95-4753-8471-F761DA167EC8}" srcOrd="4" destOrd="0" presId="urn:microsoft.com/office/officeart/2005/8/layout/pList1#1"/>
    <dgm:cxn modelId="{FD917444-910F-4C31-ACEA-C4BE267DECB6}" type="presParOf" srcId="{486871CC-8D95-4753-8471-F761DA167EC8}" destId="{98A74BEF-B282-401A-9837-95F6BA712903}" srcOrd="0" destOrd="0" presId="urn:microsoft.com/office/officeart/2005/8/layout/pList1#1"/>
    <dgm:cxn modelId="{2B7BA552-2814-4F0C-8063-50A6B43CB8B0}" type="presParOf" srcId="{486871CC-8D95-4753-8471-F761DA167EC8}" destId="{50341BA4-0B1D-421D-921A-BB1352FEFFBA}" srcOrd="1" destOrd="0" presId="urn:microsoft.com/office/officeart/2005/8/layout/pList1#1"/>
    <dgm:cxn modelId="{0DDD47DE-2CBE-4E71-8C49-EF5E5A765544}" type="presParOf" srcId="{ABA8EAC2-D9AE-4A75-A4AD-FFF57A9478CD}" destId="{884A9377-925D-419F-BDFD-4E2DC45D7A98}" srcOrd="5" destOrd="0" presId="urn:microsoft.com/office/officeart/2005/8/layout/pList1#1"/>
    <dgm:cxn modelId="{4818F101-3A40-413E-886C-57166F2ABDE7}" type="presParOf" srcId="{ABA8EAC2-D9AE-4A75-A4AD-FFF57A9478CD}" destId="{8364D187-9B2A-40FC-AC7D-CD19E68B285F}" srcOrd="6" destOrd="0" presId="urn:microsoft.com/office/officeart/2005/8/layout/pList1#1"/>
    <dgm:cxn modelId="{E7F80FDC-14C8-402B-BA00-A73E04B96602}" type="presParOf" srcId="{8364D187-9B2A-40FC-AC7D-CD19E68B285F}" destId="{665E88AB-62DE-48D5-AFDF-F9672218DB8D}" srcOrd="0" destOrd="0" presId="urn:microsoft.com/office/officeart/2005/8/layout/pList1#1"/>
    <dgm:cxn modelId="{17482D9F-699D-486E-B0CA-FF05852AE7C9}" type="presParOf" srcId="{8364D187-9B2A-40FC-AC7D-CD19E68B285F}" destId="{29557213-BAAD-4D43-BB2F-32708DD0B41F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47FC7B-72D3-4251-80DA-39B5186453E2}" type="doc">
      <dgm:prSet loTypeId="urn:microsoft.com/office/officeart/2011/layout/ThemePictureAccen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DB46A-0F21-49C6-BAFD-B64542BEA1F9}">
      <dgm:prSet phldrT="[Text]"/>
      <dgm:spPr/>
      <dgm:t>
        <a:bodyPr/>
        <a:lstStyle/>
        <a:p>
          <a:endParaRPr lang="en-US" dirty="0"/>
        </a:p>
      </dgm:t>
    </dgm:pt>
    <dgm:pt modelId="{07CA314D-B9EB-40AB-8580-889CE2074BBF}" type="parTrans" cxnId="{CE15964F-68D6-44A1-9125-58EBDBB211BF}">
      <dgm:prSet/>
      <dgm:spPr/>
      <dgm:t>
        <a:bodyPr/>
        <a:lstStyle/>
        <a:p>
          <a:endParaRPr lang="en-US"/>
        </a:p>
      </dgm:t>
    </dgm:pt>
    <dgm:pt modelId="{75667C34-1D78-4537-B9CF-7620BC80E2D3}" type="sibTrans" cxnId="{CE15964F-68D6-44A1-9125-58EBDBB211BF}">
      <dgm:prSet/>
      <dgm:spPr/>
      <dgm:t>
        <a:bodyPr/>
        <a:lstStyle/>
        <a:p>
          <a:endParaRPr lang="en-US"/>
        </a:p>
      </dgm:t>
    </dgm:pt>
    <dgm:pt modelId="{FEC68C99-D9E7-4103-BBDC-6EF819290396}">
      <dgm:prSet phldrT="[Text]"/>
      <dgm:spPr/>
      <dgm:t>
        <a:bodyPr/>
        <a:lstStyle/>
        <a:p>
          <a:endParaRPr lang="en-US" dirty="0"/>
        </a:p>
      </dgm:t>
    </dgm:pt>
    <dgm:pt modelId="{A7C30D72-3EFE-425A-A602-9AEF3C0C41E0}" type="parTrans" cxnId="{4925ACA3-8411-432A-8846-B090AE040F46}">
      <dgm:prSet/>
      <dgm:spPr/>
      <dgm:t>
        <a:bodyPr/>
        <a:lstStyle/>
        <a:p>
          <a:endParaRPr lang="en-US"/>
        </a:p>
      </dgm:t>
    </dgm:pt>
    <dgm:pt modelId="{451F3CBC-E0BE-492C-A721-8785D47D8CD5}" type="sibTrans" cxnId="{4925ACA3-8411-432A-8846-B090AE040F46}">
      <dgm:prSet/>
      <dgm:spPr/>
      <dgm:t>
        <a:bodyPr/>
        <a:lstStyle/>
        <a:p>
          <a:endParaRPr lang="en-US"/>
        </a:p>
      </dgm:t>
    </dgm:pt>
    <dgm:pt modelId="{D70C50E7-F855-4501-A302-88462377A427}">
      <dgm:prSet phldrT="[Text]"/>
      <dgm:spPr/>
      <dgm:t>
        <a:bodyPr/>
        <a:lstStyle/>
        <a:p>
          <a:endParaRPr lang="en-US" dirty="0"/>
        </a:p>
      </dgm:t>
    </dgm:pt>
    <dgm:pt modelId="{7741369C-3592-45B1-944F-9BC7615CB10D}" type="parTrans" cxnId="{ACC56926-F9B3-4BF9-A896-8793A9121844}">
      <dgm:prSet/>
      <dgm:spPr/>
      <dgm:t>
        <a:bodyPr/>
        <a:lstStyle/>
        <a:p>
          <a:endParaRPr lang="en-US"/>
        </a:p>
      </dgm:t>
    </dgm:pt>
    <dgm:pt modelId="{16971C15-C5D8-44E3-B259-20E8F760E984}" type="sibTrans" cxnId="{ACC56926-F9B3-4BF9-A896-8793A9121844}">
      <dgm:prSet/>
      <dgm:spPr/>
      <dgm:t>
        <a:bodyPr/>
        <a:lstStyle/>
        <a:p>
          <a:endParaRPr lang="en-US"/>
        </a:p>
      </dgm:t>
    </dgm:pt>
    <dgm:pt modelId="{8DA3F202-EA81-43F8-809E-FAA546FEC3AC}">
      <dgm:prSet phldrT="[Text]"/>
      <dgm:spPr/>
      <dgm:t>
        <a:bodyPr/>
        <a:lstStyle/>
        <a:p>
          <a:endParaRPr lang="en-US" dirty="0"/>
        </a:p>
      </dgm:t>
    </dgm:pt>
    <dgm:pt modelId="{7E74A3FA-64C5-4034-9DB2-E474D07CBBF4}" type="parTrans" cxnId="{912A86F7-20F4-444A-913B-BB52F1342086}">
      <dgm:prSet/>
      <dgm:spPr/>
      <dgm:t>
        <a:bodyPr/>
        <a:lstStyle/>
        <a:p>
          <a:endParaRPr lang="en-US"/>
        </a:p>
      </dgm:t>
    </dgm:pt>
    <dgm:pt modelId="{2BF17919-1EC3-4657-B773-6230746A0784}" type="sibTrans" cxnId="{912A86F7-20F4-444A-913B-BB52F1342086}">
      <dgm:prSet/>
      <dgm:spPr/>
      <dgm:t>
        <a:bodyPr/>
        <a:lstStyle/>
        <a:p>
          <a:endParaRPr lang="en-US"/>
        </a:p>
      </dgm:t>
    </dgm:pt>
    <dgm:pt modelId="{DD2C3331-8BF1-406C-A293-9A597D2FE33F}">
      <dgm:prSet phldrT="[Text]"/>
      <dgm:spPr/>
      <dgm:t>
        <a:bodyPr/>
        <a:lstStyle/>
        <a:p>
          <a:endParaRPr lang="en-US" dirty="0"/>
        </a:p>
      </dgm:t>
    </dgm:pt>
    <dgm:pt modelId="{3E313929-4CFC-421C-A757-2DBBFF224638}" type="parTrans" cxnId="{9003B056-BD02-4EE3-BB9D-9BD088F7EF83}">
      <dgm:prSet/>
      <dgm:spPr/>
      <dgm:t>
        <a:bodyPr/>
        <a:lstStyle/>
        <a:p>
          <a:endParaRPr lang="en-US"/>
        </a:p>
      </dgm:t>
    </dgm:pt>
    <dgm:pt modelId="{78FB1144-0A3A-49EA-AEF8-84EBF3B656A3}" type="sibTrans" cxnId="{9003B056-BD02-4EE3-BB9D-9BD088F7EF83}">
      <dgm:prSet/>
      <dgm:spPr/>
      <dgm:t>
        <a:bodyPr/>
        <a:lstStyle/>
        <a:p>
          <a:endParaRPr lang="en-US"/>
        </a:p>
      </dgm:t>
    </dgm:pt>
    <dgm:pt modelId="{DB922895-998F-427B-ADE8-B307271C561C}">
      <dgm:prSet phldrT="[Text]"/>
      <dgm:spPr/>
      <dgm:t>
        <a:bodyPr/>
        <a:lstStyle/>
        <a:p>
          <a:endParaRPr lang="en-US" dirty="0"/>
        </a:p>
      </dgm:t>
    </dgm:pt>
    <dgm:pt modelId="{F43FAA33-3FE2-4B46-8A36-5DA1CB3F24AB}" type="parTrans" cxnId="{C8B1B1B6-EBE1-4C71-96CB-F27DC303AA24}">
      <dgm:prSet/>
      <dgm:spPr/>
      <dgm:t>
        <a:bodyPr/>
        <a:lstStyle/>
        <a:p>
          <a:endParaRPr lang="en-US"/>
        </a:p>
      </dgm:t>
    </dgm:pt>
    <dgm:pt modelId="{2FC39D3F-468E-4B56-BBA9-0E0C6E092B34}" type="sibTrans" cxnId="{C8B1B1B6-EBE1-4C71-96CB-F27DC303AA24}">
      <dgm:prSet/>
      <dgm:spPr/>
      <dgm:t>
        <a:bodyPr/>
        <a:lstStyle/>
        <a:p>
          <a:endParaRPr lang="en-US"/>
        </a:p>
      </dgm:t>
    </dgm:pt>
    <dgm:pt modelId="{EF747061-9974-4583-BCDA-D3CDCFDDAD8F}" type="pres">
      <dgm:prSet presAssocID="{B247FC7B-72D3-4251-80DA-39B5186453E2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74401516-A22F-43A6-8551-7B17A378E809}" type="pres">
      <dgm:prSet presAssocID="{F5CDB46A-0F21-49C6-BAFD-B64542BEA1F9}" presName="Image1" presStyleCnt="0"/>
      <dgm:spPr/>
    </dgm:pt>
    <dgm:pt modelId="{752602E4-9920-4A4F-ACE1-F01EC8A5C2AA}" type="pres">
      <dgm:prSet presAssocID="{F5CDB46A-0F21-49C6-BAFD-B64542BEA1F9}" presName="Image" presStyleLbl="alignImgPlace1" presStyleIdx="0" presStyleCnt="6"/>
      <dgm:spPr>
        <a:solidFill>
          <a:schemeClr val="accent4">
            <a:lumMod val="60000"/>
            <a:lumOff val="40000"/>
          </a:schemeClr>
        </a:solidFill>
        <a:ln w="76200">
          <a:solidFill>
            <a:srgbClr val="00B050"/>
          </a:solidFill>
        </a:ln>
      </dgm:spPr>
    </dgm:pt>
    <dgm:pt modelId="{C74AF456-9864-47CE-BB53-3052537802EB}" type="pres">
      <dgm:prSet presAssocID="{F5CDB46A-0F21-49C6-BAFD-B64542BEA1F9}" presName="Accent1" presStyleCnt="0"/>
      <dgm:spPr/>
    </dgm:pt>
    <dgm:pt modelId="{7E83561B-90FC-4125-9FD0-1A5FE552C1B0}" type="pres">
      <dgm:prSet presAssocID="{F5CDB46A-0F21-49C6-BAFD-B64542BEA1F9}" presName="Accent" presStyleLbl="parChTrans1D1" presStyleIdx="0" presStyleCnt="6"/>
      <dgm:spPr/>
    </dgm:pt>
    <dgm:pt modelId="{A2616BA9-807C-4385-B99D-ACB9E31A1176}" type="pres">
      <dgm:prSet presAssocID="{F5CDB46A-0F21-49C6-BAFD-B64542BEA1F9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88C4-DB85-45F8-AE83-B40682D058CB}" type="pres">
      <dgm:prSet presAssocID="{FEC68C99-D9E7-4103-BBDC-6EF819290396}" presName="Image2" presStyleCnt="0"/>
      <dgm:spPr/>
    </dgm:pt>
    <dgm:pt modelId="{CDBD1F08-9D7E-4CEF-BB0E-3F19541FC9EB}" type="pres">
      <dgm:prSet presAssocID="{FEC68C99-D9E7-4103-BBDC-6EF819290396}" presName="Image" presStyleLbl="alignImgPlace1" presStyleIdx="1" presStyleCnt="6"/>
      <dgm:spPr>
        <a:solidFill>
          <a:srgbClr val="00B0F0"/>
        </a:solidFill>
        <a:ln w="76200">
          <a:solidFill>
            <a:srgbClr val="FFFF00"/>
          </a:solidFill>
        </a:ln>
      </dgm:spPr>
    </dgm:pt>
    <dgm:pt modelId="{F857387B-BC2E-4F2A-BECF-93DBAA4DF9A8}" type="pres">
      <dgm:prSet presAssocID="{FEC68C99-D9E7-4103-BBDC-6EF819290396}" presName="Accent2" presStyleCnt="0"/>
      <dgm:spPr/>
    </dgm:pt>
    <dgm:pt modelId="{E7C2B839-3021-4A50-9204-BAB9D14732E8}" type="pres">
      <dgm:prSet presAssocID="{FEC68C99-D9E7-4103-BBDC-6EF819290396}" presName="Accent" presStyleLbl="parChTrans1D1" presStyleIdx="1" presStyleCnt="6"/>
      <dgm:spPr/>
    </dgm:pt>
    <dgm:pt modelId="{0A386E21-565F-4443-89C2-9C3CFFF80B47}" type="pres">
      <dgm:prSet presAssocID="{FEC68C99-D9E7-4103-BBDC-6EF819290396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B7740-DE36-4AC3-8308-439B5A98F7EF}" type="pres">
      <dgm:prSet presAssocID="{D70C50E7-F855-4501-A302-88462377A427}" presName="Image3" presStyleCnt="0"/>
      <dgm:spPr/>
    </dgm:pt>
    <dgm:pt modelId="{5B21E4B8-37B8-4F0F-BA4D-4F2C1DF1F747}" type="pres">
      <dgm:prSet presAssocID="{D70C50E7-F855-4501-A302-88462377A427}" presName="Image" presStyleLbl="alignImgPlace1" presStyleIdx="2" presStyleCnt="6"/>
      <dgm:spPr>
        <a:solidFill>
          <a:srgbClr val="7030A0"/>
        </a:solidFill>
        <a:ln w="76200">
          <a:solidFill>
            <a:srgbClr val="FFFF00"/>
          </a:solidFill>
        </a:ln>
      </dgm:spPr>
    </dgm:pt>
    <dgm:pt modelId="{788C8CF2-D620-48D6-A974-DF6135CE5455}" type="pres">
      <dgm:prSet presAssocID="{D70C50E7-F855-4501-A302-88462377A427}" presName="Accent3" presStyleCnt="0"/>
      <dgm:spPr/>
    </dgm:pt>
    <dgm:pt modelId="{65E10AAA-4B35-4298-B318-2273DE2A45DE}" type="pres">
      <dgm:prSet presAssocID="{D70C50E7-F855-4501-A302-88462377A427}" presName="Accent" presStyleLbl="parChTrans1D1" presStyleIdx="2" presStyleCnt="6"/>
      <dgm:spPr/>
    </dgm:pt>
    <dgm:pt modelId="{79308EBD-DA8F-4E4F-A03F-1754D6EE9981}" type="pres">
      <dgm:prSet presAssocID="{D70C50E7-F855-4501-A302-88462377A427}" presName="Text3" presStyleLbl="alignImgPlac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E45EC-0AAC-42F5-8DFB-627E90428CD2}" type="pres">
      <dgm:prSet presAssocID="{8DA3F202-EA81-43F8-809E-FAA546FEC3AC}" presName="Image4" presStyleCnt="0"/>
      <dgm:spPr/>
    </dgm:pt>
    <dgm:pt modelId="{E7C7E2F4-B615-4965-9888-BACC674DCBE3}" type="pres">
      <dgm:prSet presAssocID="{8DA3F202-EA81-43F8-809E-FAA546FEC3AC}" presName="Image" presStyleLbl="alignImgPlace1" presStyleIdx="3" presStyleCnt="6"/>
      <dgm:spPr>
        <a:solidFill>
          <a:srgbClr val="C00000"/>
        </a:solidFill>
        <a:ln w="76200">
          <a:solidFill>
            <a:srgbClr val="FFFF00"/>
          </a:solidFill>
        </a:ln>
      </dgm:spPr>
    </dgm:pt>
    <dgm:pt modelId="{01110240-EC51-4BEA-8F91-422D1516ABD5}" type="pres">
      <dgm:prSet presAssocID="{8DA3F202-EA81-43F8-809E-FAA546FEC3AC}" presName="Accent4" presStyleCnt="0"/>
      <dgm:spPr/>
    </dgm:pt>
    <dgm:pt modelId="{76FEDE37-3BD2-40A6-AFE1-463DC01E0E04}" type="pres">
      <dgm:prSet presAssocID="{8DA3F202-EA81-43F8-809E-FAA546FEC3AC}" presName="Accent" presStyleLbl="parChTrans1D1" presStyleIdx="3" presStyleCnt="6"/>
      <dgm:spPr/>
    </dgm:pt>
    <dgm:pt modelId="{211BBB61-86F2-4796-966C-994BCB55E6EB}" type="pres">
      <dgm:prSet presAssocID="{8DA3F202-EA81-43F8-809E-FAA546FEC3AC}" presName="Text4" presStyleLbl="alignImgPlac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1BE7-AB91-4C48-9007-F96EE221F0BE}" type="pres">
      <dgm:prSet presAssocID="{DD2C3331-8BF1-406C-A293-9A597D2FE33F}" presName="Image5" presStyleCnt="0"/>
      <dgm:spPr/>
    </dgm:pt>
    <dgm:pt modelId="{0CCCC727-333F-47C1-94AC-1B6ED8704A6A}" type="pres">
      <dgm:prSet presAssocID="{DD2C3331-8BF1-406C-A293-9A597D2FE33F}" presName="Image" presStyleLbl="alignImgPlace1" presStyleIdx="4" presStyleCnt="6"/>
      <dgm:spPr>
        <a:solidFill>
          <a:srgbClr val="FFC000"/>
        </a:solidFill>
        <a:ln w="76200">
          <a:solidFill>
            <a:srgbClr val="FFFF00"/>
          </a:solidFill>
        </a:ln>
      </dgm:spPr>
    </dgm:pt>
    <dgm:pt modelId="{9696EBAE-FEA7-4650-99B4-EFA1BF21450C}" type="pres">
      <dgm:prSet presAssocID="{DD2C3331-8BF1-406C-A293-9A597D2FE33F}" presName="Accent5" presStyleCnt="0"/>
      <dgm:spPr/>
    </dgm:pt>
    <dgm:pt modelId="{B96CA1A0-CA47-4176-9AF5-5C14FDD37C0B}" type="pres">
      <dgm:prSet presAssocID="{DD2C3331-8BF1-406C-A293-9A597D2FE33F}" presName="Accent" presStyleLbl="parChTrans1D1" presStyleIdx="4" presStyleCnt="6"/>
      <dgm:spPr/>
    </dgm:pt>
    <dgm:pt modelId="{CF075227-9E3F-4983-BD07-27343FDAE254}" type="pres">
      <dgm:prSet presAssocID="{DD2C3331-8BF1-406C-A293-9A597D2FE33F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A1A2-BC1C-4F13-BF21-8F49E00C1551}" type="pres">
      <dgm:prSet presAssocID="{DB922895-998F-427B-ADE8-B307271C561C}" presName="Image6" presStyleCnt="0"/>
      <dgm:spPr/>
    </dgm:pt>
    <dgm:pt modelId="{82EC1C17-D133-4927-9829-1BEE701CCCA7}" type="pres">
      <dgm:prSet presAssocID="{DB922895-998F-427B-ADE8-B307271C561C}" presName="Image" presStyleLbl="alignImgPlace1" presStyleIdx="5" presStyleCnt="6"/>
      <dgm:spPr>
        <a:solidFill>
          <a:schemeClr val="accent6"/>
        </a:solidFill>
        <a:ln w="76200">
          <a:solidFill>
            <a:srgbClr val="FFFF00"/>
          </a:solidFill>
        </a:ln>
      </dgm:spPr>
    </dgm:pt>
    <dgm:pt modelId="{F9018A36-DF9F-4F92-A682-2145FB8A943E}" type="pres">
      <dgm:prSet presAssocID="{DB922895-998F-427B-ADE8-B307271C561C}" presName="Accent6" presStyleCnt="0"/>
      <dgm:spPr/>
    </dgm:pt>
    <dgm:pt modelId="{0DC8C79F-8F5F-4E2B-A9D9-EC020D7500B8}" type="pres">
      <dgm:prSet presAssocID="{DB922895-998F-427B-ADE8-B307271C561C}" presName="Accent" presStyleLbl="parChTrans1D1" presStyleIdx="5" presStyleCnt="6"/>
      <dgm:spPr/>
    </dgm:pt>
    <dgm:pt modelId="{F13E75E7-1922-40CD-AEA6-20BD6ED7FF07}" type="pres">
      <dgm:prSet presAssocID="{DB922895-998F-427B-ADE8-B307271C561C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5ACA3-8411-432A-8846-B090AE040F46}" srcId="{B247FC7B-72D3-4251-80DA-39B5186453E2}" destId="{FEC68C99-D9E7-4103-BBDC-6EF819290396}" srcOrd="1" destOrd="0" parTransId="{A7C30D72-3EFE-425A-A602-9AEF3C0C41E0}" sibTransId="{451F3CBC-E0BE-492C-A721-8785D47D8CD5}"/>
    <dgm:cxn modelId="{912A86F7-20F4-444A-913B-BB52F1342086}" srcId="{B247FC7B-72D3-4251-80DA-39B5186453E2}" destId="{8DA3F202-EA81-43F8-809E-FAA546FEC3AC}" srcOrd="3" destOrd="0" parTransId="{7E74A3FA-64C5-4034-9DB2-E474D07CBBF4}" sibTransId="{2BF17919-1EC3-4657-B773-6230746A0784}"/>
    <dgm:cxn modelId="{D739858E-E2CF-445A-ABF1-7FFC86C6686A}" type="presOf" srcId="{DB922895-998F-427B-ADE8-B307271C561C}" destId="{F13E75E7-1922-40CD-AEA6-20BD6ED7FF07}" srcOrd="0" destOrd="0" presId="urn:microsoft.com/office/officeart/2011/layout/ThemePictureAccent"/>
    <dgm:cxn modelId="{C8B1B1B6-EBE1-4C71-96CB-F27DC303AA24}" srcId="{B247FC7B-72D3-4251-80DA-39B5186453E2}" destId="{DB922895-998F-427B-ADE8-B307271C561C}" srcOrd="5" destOrd="0" parTransId="{F43FAA33-3FE2-4B46-8A36-5DA1CB3F24AB}" sibTransId="{2FC39D3F-468E-4B56-BBA9-0E0C6E092B34}"/>
    <dgm:cxn modelId="{0DB21FA1-4D45-4CEE-A171-3E0FAA85B7DD}" type="presOf" srcId="{B247FC7B-72D3-4251-80DA-39B5186453E2}" destId="{EF747061-9974-4583-BCDA-D3CDCFDDAD8F}" srcOrd="0" destOrd="0" presId="urn:microsoft.com/office/officeart/2011/layout/ThemePictureAccent"/>
    <dgm:cxn modelId="{CE15964F-68D6-44A1-9125-58EBDBB211BF}" srcId="{B247FC7B-72D3-4251-80DA-39B5186453E2}" destId="{F5CDB46A-0F21-49C6-BAFD-B64542BEA1F9}" srcOrd="0" destOrd="0" parTransId="{07CA314D-B9EB-40AB-8580-889CE2074BBF}" sibTransId="{75667C34-1D78-4537-B9CF-7620BC80E2D3}"/>
    <dgm:cxn modelId="{CAFCC2DB-B567-4169-AC4A-36C5C1270DB9}" type="presOf" srcId="{D70C50E7-F855-4501-A302-88462377A427}" destId="{79308EBD-DA8F-4E4F-A03F-1754D6EE9981}" srcOrd="0" destOrd="0" presId="urn:microsoft.com/office/officeart/2011/layout/ThemePictureAccent"/>
    <dgm:cxn modelId="{FD62EA76-9C57-4E57-9786-BC1E6D96BD46}" type="presOf" srcId="{8DA3F202-EA81-43F8-809E-FAA546FEC3AC}" destId="{211BBB61-86F2-4796-966C-994BCB55E6EB}" srcOrd="0" destOrd="0" presId="urn:microsoft.com/office/officeart/2011/layout/ThemePictureAccent"/>
    <dgm:cxn modelId="{ACC56926-F9B3-4BF9-A896-8793A9121844}" srcId="{B247FC7B-72D3-4251-80DA-39B5186453E2}" destId="{D70C50E7-F855-4501-A302-88462377A427}" srcOrd="2" destOrd="0" parTransId="{7741369C-3592-45B1-944F-9BC7615CB10D}" sibTransId="{16971C15-C5D8-44E3-B259-20E8F760E984}"/>
    <dgm:cxn modelId="{9003B056-BD02-4EE3-BB9D-9BD088F7EF83}" srcId="{B247FC7B-72D3-4251-80DA-39B5186453E2}" destId="{DD2C3331-8BF1-406C-A293-9A597D2FE33F}" srcOrd="4" destOrd="0" parTransId="{3E313929-4CFC-421C-A757-2DBBFF224638}" sibTransId="{78FB1144-0A3A-49EA-AEF8-84EBF3B656A3}"/>
    <dgm:cxn modelId="{E5F5F3D7-103B-4F4F-A769-8407029A410D}" type="presOf" srcId="{FEC68C99-D9E7-4103-BBDC-6EF819290396}" destId="{0A386E21-565F-4443-89C2-9C3CFFF80B47}" srcOrd="0" destOrd="0" presId="urn:microsoft.com/office/officeart/2011/layout/ThemePictureAccent"/>
    <dgm:cxn modelId="{A27123E2-1F03-4E94-81AC-251950FDEAE2}" type="presOf" srcId="{DD2C3331-8BF1-406C-A293-9A597D2FE33F}" destId="{CF075227-9E3F-4983-BD07-27343FDAE254}" srcOrd="0" destOrd="0" presId="urn:microsoft.com/office/officeart/2011/layout/ThemePictureAccent"/>
    <dgm:cxn modelId="{07370B47-A789-49C7-BC90-A1C9FC6A7921}" type="presOf" srcId="{F5CDB46A-0F21-49C6-BAFD-B64542BEA1F9}" destId="{A2616BA9-807C-4385-B99D-ACB9E31A1176}" srcOrd="0" destOrd="0" presId="urn:microsoft.com/office/officeart/2011/layout/ThemePictureAccent"/>
    <dgm:cxn modelId="{8343B6E4-87FB-477A-A8EC-A5BE4F034848}" type="presParOf" srcId="{EF747061-9974-4583-BCDA-D3CDCFDDAD8F}" destId="{74401516-A22F-43A6-8551-7B17A378E809}" srcOrd="0" destOrd="0" presId="urn:microsoft.com/office/officeart/2011/layout/ThemePictureAccent"/>
    <dgm:cxn modelId="{445D30AB-E996-4205-88CF-14C64AD8D0C2}" type="presParOf" srcId="{74401516-A22F-43A6-8551-7B17A378E809}" destId="{752602E4-9920-4A4F-ACE1-F01EC8A5C2AA}" srcOrd="0" destOrd="0" presId="urn:microsoft.com/office/officeart/2011/layout/ThemePictureAccent"/>
    <dgm:cxn modelId="{CF02C06E-52B7-44E1-A9C4-A680AA7CC0A8}" type="presParOf" srcId="{EF747061-9974-4583-BCDA-D3CDCFDDAD8F}" destId="{C74AF456-9864-47CE-BB53-3052537802EB}" srcOrd="1" destOrd="0" presId="urn:microsoft.com/office/officeart/2011/layout/ThemePictureAccent"/>
    <dgm:cxn modelId="{5D2BFC53-9801-483B-81F3-97CFBDA7467D}" type="presParOf" srcId="{C74AF456-9864-47CE-BB53-3052537802EB}" destId="{7E83561B-90FC-4125-9FD0-1A5FE552C1B0}" srcOrd="0" destOrd="0" presId="urn:microsoft.com/office/officeart/2011/layout/ThemePictureAccent"/>
    <dgm:cxn modelId="{5D79EDCE-91BF-4F57-B651-01837E833515}" type="presParOf" srcId="{EF747061-9974-4583-BCDA-D3CDCFDDAD8F}" destId="{A2616BA9-807C-4385-B99D-ACB9E31A1176}" srcOrd="2" destOrd="0" presId="urn:microsoft.com/office/officeart/2011/layout/ThemePictureAccent"/>
    <dgm:cxn modelId="{ECE87C3F-4B38-4409-A42A-F38FC3265499}" type="presParOf" srcId="{EF747061-9974-4583-BCDA-D3CDCFDDAD8F}" destId="{261988C4-DB85-45F8-AE83-B40682D058CB}" srcOrd="3" destOrd="0" presId="urn:microsoft.com/office/officeart/2011/layout/ThemePictureAccent"/>
    <dgm:cxn modelId="{B04310EB-0019-4BA8-AF24-5E6C902D3FEE}" type="presParOf" srcId="{261988C4-DB85-45F8-AE83-B40682D058CB}" destId="{CDBD1F08-9D7E-4CEF-BB0E-3F19541FC9EB}" srcOrd="0" destOrd="0" presId="urn:microsoft.com/office/officeart/2011/layout/ThemePictureAccent"/>
    <dgm:cxn modelId="{CEC79F44-199B-4D10-9BE5-6BF2BE5333AC}" type="presParOf" srcId="{EF747061-9974-4583-BCDA-D3CDCFDDAD8F}" destId="{F857387B-BC2E-4F2A-BECF-93DBAA4DF9A8}" srcOrd="4" destOrd="0" presId="urn:microsoft.com/office/officeart/2011/layout/ThemePictureAccent"/>
    <dgm:cxn modelId="{10578E5B-C1DA-437C-8466-90A08DF8B80D}" type="presParOf" srcId="{F857387B-BC2E-4F2A-BECF-93DBAA4DF9A8}" destId="{E7C2B839-3021-4A50-9204-BAB9D14732E8}" srcOrd="0" destOrd="0" presId="urn:microsoft.com/office/officeart/2011/layout/ThemePictureAccent"/>
    <dgm:cxn modelId="{ABDE7AD7-7B84-49E2-9D8C-6BF0C77B56EA}" type="presParOf" srcId="{EF747061-9974-4583-BCDA-D3CDCFDDAD8F}" destId="{0A386E21-565F-4443-89C2-9C3CFFF80B47}" srcOrd="5" destOrd="0" presId="urn:microsoft.com/office/officeart/2011/layout/ThemePictureAccent"/>
    <dgm:cxn modelId="{2822CD63-C350-4E58-9ACA-ABC50E3FB10A}" type="presParOf" srcId="{EF747061-9974-4583-BCDA-D3CDCFDDAD8F}" destId="{690B7740-DE36-4AC3-8308-439B5A98F7EF}" srcOrd="6" destOrd="0" presId="urn:microsoft.com/office/officeart/2011/layout/ThemePictureAccent"/>
    <dgm:cxn modelId="{D624251E-70C7-4354-B15B-98F160B4C6D8}" type="presParOf" srcId="{690B7740-DE36-4AC3-8308-439B5A98F7EF}" destId="{5B21E4B8-37B8-4F0F-BA4D-4F2C1DF1F747}" srcOrd="0" destOrd="0" presId="urn:microsoft.com/office/officeart/2011/layout/ThemePictureAccent"/>
    <dgm:cxn modelId="{A8593C64-772B-4B66-8DA8-61329EA0F08E}" type="presParOf" srcId="{EF747061-9974-4583-BCDA-D3CDCFDDAD8F}" destId="{788C8CF2-D620-48D6-A974-DF6135CE5455}" srcOrd="7" destOrd="0" presId="urn:microsoft.com/office/officeart/2011/layout/ThemePictureAccent"/>
    <dgm:cxn modelId="{433B6FCF-8523-47FC-BF3F-FADDE5B46D06}" type="presParOf" srcId="{788C8CF2-D620-48D6-A974-DF6135CE5455}" destId="{65E10AAA-4B35-4298-B318-2273DE2A45DE}" srcOrd="0" destOrd="0" presId="urn:microsoft.com/office/officeart/2011/layout/ThemePictureAccent"/>
    <dgm:cxn modelId="{2F2A24C6-1542-4817-B187-0D482111A73F}" type="presParOf" srcId="{EF747061-9974-4583-BCDA-D3CDCFDDAD8F}" destId="{79308EBD-DA8F-4E4F-A03F-1754D6EE9981}" srcOrd="8" destOrd="0" presId="urn:microsoft.com/office/officeart/2011/layout/ThemePictureAccent"/>
    <dgm:cxn modelId="{0E63B55A-E05B-4705-9A6F-AF1011FB98F4}" type="presParOf" srcId="{EF747061-9974-4583-BCDA-D3CDCFDDAD8F}" destId="{B7AE45EC-0AAC-42F5-8DFB-627E90428CD2}" srcOrd="9" destOrd="0" presId="urn:microsoft.com/office/officeart/2011/layout/ThemePictureAccent"/>
    <dgm:cxn modelId="{81E49EAB-837E-4B1C-AA70-166439DE23B4}" type="presParOf" srcId="{B7AE45EC-0AAC-42F5-8DFB-627E90428CD2}" destId="{E7C7E2F4-B615-4965-9888-BACC674DCBE3}" srcOrd="0" destOrd="0" presId="urn:microsoft.com/office/officeart/2011/layout/ThemePictureAccent"/>
    <dgm:cxn modelId="{70EC39D4-0327-42FC-AE0E-CA468B1EC804}" type="presParOf" srcId="{EF747061-9974-4583-BCDA-D3CDCFDDAD8F}" destId="{01110240-EC51-4BEA-8F91-422D1516ABD5}" srcOrd="10" destOrd="0" presId="urn:microsoft.com/office/officeart/2011/layout/ThemePictureAccent"/>
    <dgm:cxn modelId="{3B288ED7-E683-4A7E-8309-48FE721B93BE}" type="presParOf" srcId="{01110240-EC51-4BEA-8F91-422D1516ABD5}" destId="{76FEDE37-3BD2-40A6-AFE1-463DC01E0E04}" srcOrd="0" destOrd="0" presId="urn:microsoft.com/office/officeart/2011/layout/ThemePictureAccent"/>
    <dgm:cxn modelId="{D7F2511E-C85C-4C53-9BB6-5E965206263B}" type="presParOf" srcId="{EF747061-9974-4583-BCDA-D3CDCFDDAD8F}" destId="{211BBB61-86F2-4796-966C-994BCB55E6EB}" srcOrd="11" destOrd="0" presId="urn:microsoft.com/office/officeart/2011/layout/ThemePictureAccent"/>
    <dgm:cxn modelId="{0157CBC3-3906-4382-877E-1E34E1620436}" type="presParOf" srcId="{EF747061-9974-4583-BCDA-D3CDCFDDAD8F}" destId="{2F991BE7-AB91-4C48-9007-F96EE221F0BE}" srcOrd="12" destOrd="0" presId="urn:microsoft.com/office/officeart/2011/layout/ThemePictureAccent"/>
    <dgm:cxn modelId="{2EECC584-8C21-40A1-B432-80B5440BF5C5}" type="presParOf" srcId="{2F991BE7-AB91-4C48-9007-F96EE221F0BE}" destId="{0CCCC727-333F-47C1-94AC-1B6ED8704A6A}" srcOrd="0" destOrd="0" presId="urn:microsoft.com/office/officeart/2011/layout/ThemePictureAccent"/>
    <dgm:cxn modelId="{432C0FA7-19BE-4FAB-B881-9F0828069F99}" type="presParOf" srcId="{EF747061-9974-4583-BCDA-D3CDCFDDAD8F}" destId="{9696EBAE-FEA7-4650-99B4-EFA1BF21450C}" srcOrd="13" destOrd="0" presId="urn:microsoft.com/office/officeart/2011/layout/ThemePictureAccent"/>
    <dgm:cxn modelId="{F1F5D67D-93B5-4397-868A-DF6D2500AF52}" type="presParOf" srcId="{9696EBAE-FEA7-4650-99B4-EFA1BF21450C}" destId="{B96CA1A0-CA47-4176-9AF5-5C14FDD37C0B}" srcOrd="0" destOrd="0" presId="urn:microsoft.com/office/officeart/2011/layout/ThemePictureAccent"/>
    <dgm:cxn modelId="{6B2CD35A-3AEB-4D33-9E76-2A465977F199}" type="presParOf" srcId="{EF747061-9974-4583-BCDA-D3CDCFDDAD8F}" destId="{CF075227-9E3F-4983-BD07-27343FDAE254}" srcOrd="14" destOrd="0" presId="urn:microsoft.com/office/officeart/2011/layout/ThemePictureAccent"/>
    <dgm:cxn modelId="{6E6EA7CF-E519-445B-9F15-07C2013F85A6}" type="presParOf" srcId="{EF747061-9974-4583-BCDA-D3CDCFDDAD8F}" destId="{9C17A1A2-BC1C-4F13-BF21-8F49E00C1551}" srcOrd="15" destOrd="0" presId="urn:microsoft.com/office/officeart/2011/layout/ThemePictureAccent"/>
    <dgm:cxn modelId="{A535AE29-F0FB-478E-B3DD-A9C7E1704EB1}" type="presParOf" srcId="{9C17A1A2-BC1C-4F13-BF21-8F49E00C1551}" destId="{82EC1C17-D133-4927-9829-1BEE701CCCA7}" srcOrd="0" destOrd="0" presId="urn:microsoft.com/office/officeart/2011/layout/ThemePictureAccent"/>
    <dgm:cxn modelId="{A0F8C017-AF73-4B72-A023-FFE527D623CF}" type="presParOf" srcId="{EF747061-9974-4583-BCDA-D3CDCFDDAD8F}" destId="{F9018A36-DF9F-4F92-A682-2145FB8A943E}" srcOrd="16" destOrd="0" presId="urn:microsoft.com/office/officeart/2011/layout/ThemePictureAccent"/>
    <dgm:cxn modelId="{F22B86B8-A88F-49C5-9604-7E02F29F56E6}" type="presParOf" srcId="{F9018A36-DF9F-4F92-A682-2145FB8A943E}" destId="{0DC8C79F-8F5F-4E2B-A9D9-EC020D7500B8}" srcOrd="0" destOrd="0" presId="urn:microsoft.com/office/officeart/2011/layout/ThemePictureAccent"/>
    <dgm:cxn modelId="{90F9F56F-7771-4AA1-93C0-6A0DC631749E}" type="presParOf" srcId="{EF747061-9974-4583-BCDA-D3CDCFDDAD8F}" destId="{F13E75E7-1922-40CD-AEA6-20BD6ED7FF07}" srcOrd="17" destOrd="0" presId="urn:microsoft.com/office/officeart/2011/layout/ThemePictureAccen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D5A7AE-A822-463A-A73D-A87937EE922E}" type="doc">
      <dgm:prSet loTypeId="urn:microsoft.com/office/officeart/2005/8/layout/list1" loCatId="list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5FED090-B69A-458A-9F97-0280C277B44C}">
      <dgm:prSet phldrT="[Text]"/>
      <dgm:spPr>
        <a:ln w="762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799CE7D4-1316-4587-833B-D7B2AC08BF4B}" type="parTrans" cxnId="{807A731D-C562-4209-9E69-E821FE84C19F}">
      <dgm:prSet/>
      <dgm:spPr/>
      <dgm:t>
        <a:bodyPr/>
        <a:lstStyle/>
        <a:p>
          <a:endParaRPr lang="en-US"/>
        </a:p>
      </dgm:t>
    </dgm:pt>
    <dgm:pt modelId="{FE10866C-733A-486C-8BE6-C4B6A705CDD8}" type="sibTrans" cxnId="{807A731D-C562-4209-9E69-E821FE84C19F}">
      <dgm:prSet/>
      <dgm:spPr/>
      <dgm:t>
        <a:bodyPr/>
        <a:lstStyle/>
        <a:p>
          <a:endParaRPr lang="en-US"/>
        </a:p>
      </dgm:t>
    </dgm:pt>
    <dgm:pt modelId="{F1B63EDF-81C0-48A8-86DF-904C34B0ECF1}">
      <dgm:prSet phldrT="[Text]"/>
      <dgm:spPr>
        <a:ln w="76200">
          <a:solidFill>
            <a:srgbClr val="0070C0"/>
          </a:solidFill>
        </a:ln>
      </dgm:spPr>
      <dgm:t>
        <a:bodyPr/>
        <a:lstStyle/>
        <a:p>
          <a:endParaRPr lang="en-US" dirty="0"/>
        </a:p>
      </dgm:t>
    </dgm:pt>
    <dgm:pt modelId="{E9A37BC4-FF92-4C79-87AA-80CD2698BD1F}" type="parTrans" cxnId="{1DD49E40-4FC2-449C-AF06-9C4C8F55DF7A}">
      <dgm:prSet/>
      <dgm:spPr/>
      <dgm:t>
        <a:bodyPr/>
        <a:lstStyle/>
        <a:p>
          <a:endParaRPr lang="en-US"/>
        </a:p>
      </dgm:t>
    </dgm:pt>
    <dgm:pt modelId="{93A70D44-491E-440E-9262-5FE842F65591}" type="sibTrans" cxnId="{1DD49E40-4FC2-449C-AF06-9C4C8F55DF7A}">
      <dgm:prSet/>
      <dgm:spPr/>
      <dgm:t>
        <a:bodyPr/>
        <a:lstStyle/>
        <a:p>
          <a:endParaRPr lang="en-US"/>
        </a:p>
      </dgm:t>
    </dgm:pt>
    <dgm:pt modelId="{816B43B5-1152-4E9E-B3B3-380948C8CA36}">
      <dgm:prSet phldrT="[Text]"/>
      <dgm:spPr>
        <a:ln w="76200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EBAC9451-CB0E-442A-8BC4-7DE5596965E5}" type="parTrans" cxnId="{96DC5112-AA19-4B47-A3FF-6ECCE49B2EC8}">
      <dgm:prSet/>
      <dgm:spPr/>
      <dgm:t>
        <a:bodyPr/>
        <a:lstStyle/>
        <a:p>
          <a:endParaRPr lang="en-US"/>
        </a:p>
      </dgm:t>
    </dgm:pt>
    <dgm:pt modelId="{E428A151-11D7-4AF4-AB8C-88303CBC4E35}" type="sibTrans" cxnId="{96DC5112-AA19-4B47-A3FF-6ECCE49B2EC8}">
      <dgm:prSet/>
      <dgm:spPr/>
      <dgm:t>
        <a:bodyPr/>
        <a:lstStyle/>
        <a:p>
          <a:endParaRPr lang="en-US"/>
        </a:p>
      </dgm:t>
    </dgm:pt>
    <dgm:pt modelId="{DE2E2169-B0D9-4CEF-97E8-8034B8ACB28A}" type="pres">
      <dgm:prSet presAssocID="{47D5A7AE-A822-463A-A73D-A87937EE92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25B3A-68D6-4F73-B0F0-2C6598179F16}" type="pres">
      <dgm:prSet presAssocID="{E5FED090-B69A-458A-9F97-0280C277B44C}" presName="parentLin" presStyleCnt="0"/>
      <dgm:spPr/>
    </dgm:pt>
    <dgm:pt modelId="{22A57706-56EE-4358-89AE-DCB7900BC903}" type="pres">
      <dgm:prSet presAssocID="{E5FED090-B69A-458A-9F97-0280C277B4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CF4C95-B302-41D0-97F8-A905C557E41F}" type="pres">
      <dgm:prSet presAssocID="{E5FED090-B69A-458A-9F97-0280C277B4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DEEAC-DEFA-4ABC-8ED3-537108AC1CD1}" type="pres">
      <dgm:prSet presAssocID="{E5FED090-B69A-458A-9F97-0280C277B44C}" presName="negativeSpace" presStyleCnt="0"/>
      <dgm:spPr/>
    </dgm:pt>
    <dgm:pt modelId="{0A824DF1-8004-4BD5-9BF5-C854F6968D5C}" type="pres">
      <dgm:prSet presAssocID="{E5FED090-B69A-458A-9F97-0280C277B44C}" presName="childText" presStyleLbl="conFgAcc1" presStyleIdx="0" presStyleCnt="3">
        <dgm:presLayoutVars>
          <dgm:bulletEnabled val="1"/>
        </dgm:presLayoutVars>
      </dgm:prSet>
      <dgm:spPr/>
    </dgm:pt>
    <dgm:pt modelId="{1D413561-5E47-4081-81CA-5CEB27274D80}" type="pres">
      <dgm:prSet presAssocID="{FE10866C-733A-486C-8BE6-C4B6A705CDD8}" presName="spaceBetweenRectangles" presStyleCnt="0"/>
      <dgm:spPr/>
    </dgm:pt>
    <dgm:pt modelId="{1E001FA9-D670-4B8E-9B9E-048297E80143}" type="pres">
      <dgm:prSet presAssocID="{F1B63EDF-81C0-48A8-86DF-904C34B0ECF1}" presName="parentLin" presStyleCnt="0"/>
      <dgm:spPr/>
    </dgm:pt>
    <dgm:pt modelId="{1248FA40-E186-4752-A8D7-DCD7CCE2F1D1}" type="pres">
      <dgm:prSet presAssocID="{F1B63EDF-81C0-48A8-86DF-904C34B0EC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5D05FA-6EAC-41D7-BB4D-18DF2E189EFA}" type="pres">
      <dgm:prSet presAssocID="{F1B63EDF-81C0-48A8-86DF-904C34B0EC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BAA7-556F-4874-BB1E-BA2C11F80EBF}" type="pres">
      <dgm:prSet presAssocID="{F1B63EDF-81C0-48A8-86DF-904C34B0ECF1}" presName="negativeSpace" presStyleCnt="0"/>
      <dgm:spPr/>
    </dgm:pt>
    <dgm:pt modelId="{CA200F3A-9CA8-4398-A045-22143A168B36}" type="pres">
      <dgm:prSet presAssocID="{F1B63EDF-81C0-48A8-86DF-904C34B0ECF1}" presName="childText" presStyleLbl="conFgAcc1" presStyleIdx="1" presStyleCnt="3">
        <dgm:presLayoutVars>
          <dgm:bulletEnabled val="1"/>
        </dgm:presLayoutVars>
      </dgm:prSet>
      <dgm:spPr/>
    </dgm:pt>
    <dgm:pt modelId="{3145CF53-DD83-4441-80E7-70A17421EDC2}" type="pres">
      <dgm:prSet presAssocID="{93A70D44-491E-440E-9262-5FE842F65591}" presName="spaceBetweenRectangles" presStyleCnt="0"/>
      <dgm:spPr/>
    </dgm:pt>
    <dgm:pt modelId="{99B2EAB8-6EEB-4EA7-960F-209CF52ACD27}" type="pres">
      <dgm:prSet presAssocID="{816B43B5-1152-4E9E-B3B3-380948C8CA36}" presName="parentLin" presStyleCnt="0"/>
      <dgm:spPr/>
    </dgm:pt>
    <dgm:pt modelId="{FFD92007-BDBF-424A-A127-263918FE33E4}" type="pres">
      <dgm:prSet presAssocID="{816B43B5-1152-4E9E-B3B3-380948C8CA3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6131912-2077-4225-8D83-20F8B241E84E}" type="pres">
      <dgm:prSet presAssocID="{816B43B5-1152-4E9E-B3B3-380948C8CA36}" presName="parentText" presStyleLbl="node1" presStyleIdx="2" presStyleCnt="3" custLinFactNeighborX="36055" custLinFactNeighborY="1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F74F6-F329-412A-A389-12BC313B242F}" type="pres">
      <dgm:prSet presAssocID="{816B43B5-1152-4E9E-B3B3-380948C8CA36}" presName="negativeSpace" presStyleCnt="0"/>
      <dgm:spPr/>
    </dgm:pt>
    <dgm:pt modelId="{07C1FB5B-8FC2-4F98-BE40-1C28013CA600}" type="pres">
      <dgm:prSet presAssocID="{816B43B5-1152-4E9E-B3B3-380948C8CA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33798C-C482-48CF-88E2-F4E523A3C387}" type="presOf" srcId="{E5FED090-B69A-458A-9F97-0280C277B44C}" destId="{12CF4C95-B302-41D0-97F8-A905C557E41F}" srcOrd="1" destOrd="0" presId="urn:microsoft.com/office/officeart/2005/8/layout/list1"/>
    <dgm:cxn modelId="{807A731D-C562-4209-9E69-E821FE84C19F}" srcId="{47D5A7AE-A822-463A-A73D-A87937EE922E}" destId="{E5FED090-B69A-458A-9F97-0280C277B44C}" srcOrd="0" destOrd="0" parTransId="{799CE7D4-1316-4587-833B-D7B2AC08BF4B}" sibTransId="{FE10866C-733A-486C-8BE6-C4B6A705CDD8}"/>
    <dgm:cxn modelId="{96DC5112-AA19-4B47-A3FF-6ECCE49B2EC8}" srcId="{47D5A7AE-A822-463A-A73D-A87937EE922E}" destId="{816B43B5-1152-4E9E-B3B3-380948C8CA36}" srcOrd="2" destOrd="0" parTransId="{EBAC9451-CB0E-442A-8BC4-7DE5596965E5}" sibTransId="{E428A151-11D7-4AF4-AB8C-88303CBC4E35}"/>
    <dgm:cxn modelId="{B762CDC8-48CE-4D49-BCF0-35A9A79889F7}" type="presOf" srcId="{816B43B5-1152-4E9E-B3B3-380948C8CA36}" destId="{76131912-2077-4225-8D83-20F8B241E84E}" srcOrd="1" destOrd="0" presId="urn:microsoft.com/office/officeart/2005/8/layout/list1"/>
    <dgm:cxn modelId="{1DD49E40-4FC2-449C-AF06-9C4C8F55DF7A}" srcId="{47D5A7AE-A822-463A-A73D-A87937EE922E}" destId="{F1B63EDF-81C0-48A8-86DF-904C34B0ECF1}" srcOrd="1" destOrd="0" parTransId="{E9A37BC4-FF92-4C79-87AA-80CD2698BD1F}" sibTransId="{93A70D44-491E-440E-9262-5FE842F65591}"/>
    <dgm:cxn modelId="{6C15F25C-FCFB-4E8C-8A04-3B60B547F76C}" type="presOf" srcId="{F1B63EDF-81C0-48A8-86DF-904C34B0ECF1}" destId="{275D05FA-6EAC-41D7-BB4D-18DF2E189EFA}" srcOrd="1" destOrd="0" presId="urn:microsoft.com/office/officeart/2005/8/layout/list1"/>
    <dgm:cxn modelId="{C6E4E232-BF6C-49BD-8D73-0FBE2DED9F1D}" type="presOf" srcId="{47D5A7AE-A822-463A-A73D-A87937EE922E}" destId="{DE2E2169-B0D9-4CEF-97E8-8034B8ACB28A}" srcOrd="0" destOrd="0" presId="urn:microsoft.com/office/officeart/2005/8/layout/list1"/>
    <dgm:cxn modelId="{9A84A046-1610-4856-97F8-D73C9E0E4C39}" type="presOf" srcId="{816B43B5-1152-4E9E-B3B3-380948C8CA36}" destId="{FFD92007-BDBF-424A-A127-263918FE33E4}" srcOrd="0" destOrd="0" presId="urn:microsoft.com/office/officeart/2005/8/layout/list1"/>
    <dgm:cxn modelId="{283CC952-A57B-4C95-AC72-460D277246FB}" type="presOf" srcId="{F1B63EDF-81C0-48A8-86DF-904C34B0ECF1}" destId="{1248FA40-E186-4752-A8D7-DCD7CCE2F1D1}" srcOrd="0" destOrd="0" presId="urn:microsoft.com/office/officeart/2005/8/layout/list1"/>
    <dgm:cxn modelId="{484A20BC-3DDF-4AA9-B3DE-1AA2DFCFD0AB}" type="presOf" srcId="{E5FED090-B69A-458A-9F97-0280C277B44C}" destId="{22A57706-56EE-4358-89AE-DCB7900BC903}" srcOrd="0" destOrd="0" presId="urn:microsoft.com/office/officeart/2005/8/layout/list1"/>
    <dgm:cxn modelId="{C8DAEB35-E930-4CC4-9073-0F108B0E7798}" type="presParOf" srcId="{DE2E2169-B0D9-4CEF-97E8-8034B8ACB28A}" destId="{DD625B3A-68D6-4F73-B0F0-2C6598179F16}" srcOrd="0" destOrd="0" presId="urn:microsoft.com/office/officeart/2005/8/layout/list1"/>
    <dgm:cxn modelId="{EAC97D7E-EBF5-4551-82D5-BFB2BDFBE8BC}" type="presParOf" srcId="{DD625B3A-68D6-4F73-B0F0-2C6598179F16}" destId="{22A57706-56EE-4358-89AE-DCB7900BC903}" srcOrd="0" destOrd="0" presId="urn:microsoft.com/office/officeart/2005/8/layout/list1"/>
    <dgm:cxn modelId="{BB7282BE-7F57-4AFC-83E0-80732AB0494E}" type="presParOf" srcId="{DD625B3A-68D6-4F73-B0F0-2C6598179F16}" destId="{12CF4C95-B302-41D0-97F8-A905C557E41F}" srcOrd="1" destOrd="0" presId="urn:microsoft.com/office/officeart/2005/8/layout/list1"/>
    <dgm:cxn modelId="{CB7C390D-AFCE-4531-B4D9-93C1366AB75E}" type="presParOf" srcId="{DE2E2169-B0D9-4CEF-97E8-8034B8ACB28A}" destId="{9DFDEEAC-DEFA-4ABC-8ED3-537108AC1CD1}" srcOrd="1" destOrd="0" presId="urn:microsoft.com/office/officeart/2005/8/layout/list1"/>
    <dgm:cxn modelId="{023C0244-0A1D-4450-9EA3-D99BA5F7E2F5}" type="presParOf" srcId="{DE2E2169-B0D9-4CEF-97E8-8034B8ACB28A}" destId="{0A824DF1-8004-4BD5-9BF5-C854F6968D5C}" srcOrd="2" destOrd="0" presId="urn:microsoft.com/office/officeart/2005/8/layout/list1"/>
    <dgm:cxn modelId="{63E640C7-0598-4964-BCF6-0405C74444DD}" type="presParOf" srcId="{DE2E2169-B0D9-4CEF-97E8-8034B8ACB28A}" destId="{1D413561-5E47-4081-81CA-5CEB27274D80}" srcOrd="3" destOrd="0" presId="urn:microsoft.com/office/officeart/2005/8/layout/list1"/>
    <dgm:cxn modelId="{3D8991F6-F325-46DF-9AE7-B47B2364599D}" type="presParOf" srcId="{DE2E2169-B0D9-4CEF-97E8-8034B8ACB28A}" destId="{1E001FA9-D670-4B8E-9B9E-048297E80143}" srcOrd="4" destOrd="0" presId="urn:microsoft.com/office/officeart/2005/8/layout/list1"/>
    <dgm:cxn modelId="{D49C0321-90ED-412A-9A3F-991125FF8F7D}" type="presParOf" srcId="{1E001FA9-D670-4B8E-9B9E-048297E80143}" destId="{1248FA40-E186-4752-A8D7-DCD7CCE2F1D1}" srcOrd="0" destOrd="0" presId="urn:microsoft.com/office/officeart/2005/8/layout/list1"/>
    <dgm:cxn modelId="{A3C6CB19-F8A1-4F79-BD9B-9F0EA4C9C983}" type="presParOf" srcId="{1E001FA9-D670-4B8E-9B9E-048297E80143}" destId="{275D05FA-6EAC-41D7-BB4D-18DF2E189EFA}" srcOrd="1" destOrd="0" presId="urn:microsoft.com/office/officeart/2005/8/layout/list1"/>
    <dgm:cxn modelId="{D791F7AA-FB88-4A6A-8C72-CCF75C36828B}" type="presParOf" srcId="{DE2E2169-B0D9-4CEF-97E8-8034B8ACB28A}" destId="{AC1BBAA7-556F-4874-BB1E-BA2C11F80EBF}" srcOrd="5" destOrd="0" presId="urn:microsoft.com/office/officeart/2005/8/layout/list1"/>
    <dgm:cxn modelId="{1D9A7F96-A66D-4482-8D91-636C68A93762}" type="presParOf" srcId="{DE2E2169-B0D9-4CEF-97E8-8034B8ACB28A}" destId="{CA200F3A-9CA8-4398-A045-22143A168B36}" srcOrd="6" destOrd="0" presId="urn:microsoft.com/office/officeart/2005/8/layout/list1"/>
    <dgm:cxn modelId="{091E804D-A0B9-4D85-97E8-12A659661CD0}" type="presParOf" srcId="{DE2E2169-B0D9-4CEF-97E8-8034B8ACB28A}" destId="{3145CF53-DD83-4441-80E7-70A17421EDC2}" srcOrd="7" destOrd="0" presId="urn:microsoft.com/office/officeart/2005/8/layout/list1"/>
    <dgm:cxn modelId="{F79EBA70-CD74-4EDC-9A4C-A98C6A90B4FA}" type="presParOf" srcId="{DE2E2169-B0D9-4CEF-97E8-8034B8ACB28A}" destId="{99B2EAB8-6EEB-4EA7-960F-209CF52ACD27}" srcOrd="8" destOrd="0" presId="urn:microsoft.com/office/officeart/2005/8/layout/list1"/>
    <dgm:cxn modelId="{6C78D4DA-F74D-4179-BCE2-3A8B0CEAFC17}" type="presParOf" srcId="{99B2EAB8-6EEB-4EA7-960F-209CF52ACD27}" destId="{FFD92007-BDBF-424A-A127-263918FE33E4}" srcOrd="0" destOrd="0" presId="urn:microsoft.com/office/officeart/2005/8/layout/list1"/>
    <dgm:cxn modelId="{C45D7B4F-EFC3-4E1F-8C12-200ACF7410A4}" type="presParOf" srcId="{99B2EAB8-6EEB-4EA7-960F-209CF52ACD27}" destId="{76131912-2077-4225-8D83-20F8B241E84E}" srcOrd="1" destOrd="0" presId="urn:microsoft.com/office/officeart/2005/8/layout/list1"/>
    <dgm:cxn modelId="{7BA66F26-D4A7-4B6A-9AEF-E145515AE54C}" type="presParOf" srcId="{DE2E2169-B0D9-4CEF-97E8-8034B8ACB28A}" destId="{6D7F74F6-F329-412A-A389-12BC313B242F}" srcOrd="9" destOrd="0" presId="urn:microsoft.com/office/officeart/2005/8/layout/list1"/>
    <dgm:cxn modelId="{6C91FD95-F98C-48D4-9F8F-F1BCCFE841F4}" type="presParOf" srcId="{DE2E2169-B0D9-4CEF-97E8-8034B8ACB28A}" destId="{07C1FB5B-8FC2-4F98-BE40-1C28013CA600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E932CC-0558-4FD9-981C-244DC293A202}" type="doc">
      <dgm:prSet loTypeId="urn:microsoft.com/office/officeart/2009/3/layout/PlusandMinus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3674A8-11ED-4133-A44B-9FB559A8A5FF}">
      <dgm:prSet phldrT="[Text]"/>
      <dgm:spPr/>
      <dgm:t>
        <a:bodyPr/>
        <a:lstStyle/>
        <a:p>
          <a:endParaRPr lang="en-US" dirty="0"/>
        </a:p>
      </dgm:t>
    </dgm:pt>
    <dgm:pt modelId="{F35C315D-1730-4A2F-9829-11DBDDEAC89E}" type="parTrans" cxnId="{95E35B2E-FA88-4891-BBB6-89187B47A589}">
      <dgm:prSet/>
      <dgm:spPr/>
      <dgm:t>
        <a:bodyPr/>
        <a:lstStyle/>
        <a:p>
          <a:endParaRPr lang="en-US"/>
        </a:p>
      </dgm:t>
    </dgm:pt>
    <dgm:pt modelId="{EEFEEF65-8FAF-4AA3-B5D1-DD95B9253C5F}" type="sibTrans" cxnId="{95E35B2E-FA88-4891-BBB6-89187B47A589}">
      <dgm:prSet/>
      <dgm:spPr/>
      <dgm:t>
        <a:bodyPr/>
        <a:lstStyle/>
        <a:p>
          <a:endParaRPr lang="en-US"/>
        </a:p>
      </dgm:t>
    </dgm:pt>
    <dgm:pt modelId="{7368CA8D-4208-487A-8405-2A7C0300F3C9}">
      <dgm:prSet phldrT="[Text]"/>
      <dgm:spPr/>
      <dgm:t>
        <a:bodyPr/>
        <a:lstStyle/>
        <a:p>
          <a:endParaRPr lang="en-US" dirty="0"/>
        </a:p>
      </dgm:t>
    </dgm:pt>
    <dgm:pt modelId="{E7309ACD-F069-4069-8866-1E770DD7B9AC}" type="parTrans" cxnId="{589EC8CA-100A-4AC9-ADC0-7DF024302D54}">
      <dgm:prSet/>
      <dgm:spPr/>
      <dgm:t>
        <a:bodyPr/>
        <a:lstStyle/>
        <a:p>
          <a:endParaRPr lang="en-US"/>
        </a:p>
      </dgm:t>
    </dgm:pt>
    <dgm:pt modelId="{C3643DD5-7138-449B-AA3A-D01E1BDFF560}" type="sibTrans" cxnId="{589EC8CA-100A-4AC9-ADC0-7DF024302D54}">
      <dgm:prSet/>
      <dgm:spPr/>
      <dgm:t>
        <a:bodyPr/>
        <a:lstStyle/>
        <a:p>
          <a:endParaRPr lang="en-US"/>
        </a:p>
      </dgm:t>
    </dgm:pt>
    <dgm:pt modelId="{F7D791BC-93DF-4862-9577-275E7D7493DC}" type="pres">
      <dgm:prSet presAssocID="{F9E932CC-0558-4FD9-981C-244DC293A20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F2331-3FD3-4B3B-9464-EB1EA8154B8F}" type="pres">
      <dgm:prSet presAssocID="{F9E932CC-0558-4FD9-981C-244DC293A202}" presName="Background" presStyleLbl="bgImgPlace1" presStyleIdx="0" presStyleCnt="1" custScaleX="311411" custLinFactNeighborY="717"/>
      <dgm:spPr>
        <a:ln w="76200">
          <a:solidFill>
            <a:srgbClr val="FFFF00"/>
          </a:solidFill>
        </a:ln>
      </dgm:spPr>
    </dgm:pt>
    <dgm:pt modelId="{78D61C0A-17A2-4D35-B7DC-7919B9FFEBED}" type="pres">
      <dgm:prSet presAssocID="{F9E932CC-0558-4FD9-981C-244DC293A202}" presName="ParentText1" presStyleLbl="revTx" presStyleIdx="0" presStyleCnt="2" custLinFactNeighborY="82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6C5F3-098F-4BD2-9380-C1E6C8772487}" type="pres">
      <dgm:prSet presAssocID="{F9E932CC-0558-4FD9-981C-244DC293A202}" presName="ParentText2" presStyleLbl="revTx" presStyleIdx="1" presStyleCnt="2" custLinFactNeighborY="-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17DCD-F295-48B8-835D-4BCA47CCD73A}" type="pres">
      <dgm:prSet presAssocID="{F9E932CC-0558-4FD9-981C-244DC293A202}" presName="Plus" presStyleLbl="alignNode1" presStyleIdx="0" presStyleCnt="2" custLinFactX="-47059" custLinFactNeighborX="-100000" custLinFactNeighborY="-89459"/>
      <dgm:spPr/>
    </dgm:pt>
    <dgm:pt modelId="{167DDCD3-99D8-42E8-8840-8310871992BF}" type="pres">
      <dgm:prSet presAssocID="{F9E932CC-0558-4FD9-981C-244DC293A202}" presName="Minus" presStyleLbl="alignNode1" presStyleIdx="1" presStyleCnt="2"/>
      <dgm:spPr/>
    </dgm:pt>
    <dgm:pt modelId="{2AF029EA-25FF-4049-9F2D-003E5BB3B4E6}" type="pres">
      <dgm:prSet presAssocID="{F9E932CC-0558-4FD9-981C-244DC293A202}" presName="Divider" presStyleLbl="parChTrans1D1" presStyleIdx="0" presStyleCnt="1"/>
      <dgm:spPr/>
    </dgm:pt>
  </dgm:ptLst>
  <dgm:cxnLst>
    <dgm:cxn modelId="{589EC8CA-100A-4AC9-ADC0-7DF024302D54}" srcId="{F9E932CC-0558-4FD9-981C-244DC293A202}" destId="{7368CA8D-4208-487A-8405-2A7C0300F3C9}" srcOrd="1" destOrd="0" parTransId="{E7309ACD-F069-4069-8866-1E770DD7B9AC}" sibTransId="{C3643DD5-7138-449B-AA3A-D01E1BDFF560}"/>
    <dgm:cxn modelId="{443FE547-71C6-4401-BE0B-54BD9AEB18ED}" type="presOf" srcId="{F9E932CC-0558-4FD9-981C-244DC293A202}" destId="{F7D791BC-93DF-4862-9577-275E7D7493DC}" srcOrd="0" destOrd="0" presId="urn:microsoft.com/office/officeart/2009/3/layout/PlusandMinus"/>
    <dgm:cxn modelId="{BF73EB0F-5858-4C57-B320-14CF7336E07D}" type="presOf" srcId="{403674A8-11ED-4133-A44B-9FB559A8A5FF}" destId="{78D61C0A-17A2-4D35-B7DC-7919B9FFEBED}" srcOrd="0" destOrd="0" presId="urn:microsoft.com/office/officeart/2009/3/layout/PlusandMinus"/>
    <dgm:cxn modelId="{95E35B2E-FA88-4891-BBB6-89187B47A589}" srcId="{F9E932CC-0558-4FD9-981C-244DC293A202}" destId="{403674A8-11ED-4133-A44B-9FB559A8A5FF}" srcOrd="0" destOrd="0" parTransId="{F35C315D-1730-4A2F-9829-11DBDDEAC89E}" sibTransId="{EEFEEF65-8FAF-4AA3-B5D1-DD95B9253C5F}"/>
    <dgm:cxn modelId="{8AE0A974-DA7F-4E78-B641-9A42544C08AE}" type="presOf" srcId="{7368CA8D-4208-487A-8405-2A7C0300F3C9}" destId="{B166C5F3-098F-4BD2-9380-C1E6C8772487}" srcOrd="0" destOrd="0" presId="urn:microsoft.com/office/officeart/2009/3/layout/PlusandMinus"/>
    <dgm:cxn modelId="{D5D46994-7614-4CCC-8BF3-793700770E85}" type="presParOf" srcId="{F7D791BC-93DF-4862-9577-275E7D7493DC}" destId="{027F2331-3FD3-4B3B-9464-EB1EA8154B8F}" srcOrd="0" destOrd="0" presId="urn:microsoft.com/office/officeart/2009/3/layout/PlusandMinus"/>
    <dgm:cxn modelId="{C2950C78-FF10-48F2-B5E8-B9B886F2EDDA}" type="presParOf" srcId="{F7D791BC-93DF-4862-9577-275E7D7493DC}" destId="{78D61C0A-17A2-4D35-B7DC-7919B9FFEBED}" srcOrd="1" destOrd="0" presId="urn:microsoft.com/office/officeart/2009/3/layout/PlusandMinus"/>
    <dgm:cxn modelId="{32715A83-7BC1-4FEB-873C-5B272C34E01A}" type="presParOf" srcId="{F7D791BC-93DF-4862-9577-275E7D7493DC}" destId="{B166C5F3-098F-4BD2-9380-C1E6C8772487}" srcOrd="2" destOrd="0" presId="urn:microsoft.com/office/officeart/2009/3/layout/PlusandMinus"/>
    <dgm:cxn modelId="{A932EF30-94E5-4BED-BDFA-34A9F5D09BAA}" type="presParOf" srcId="{F7D791BC-93DF-4862-9577-275E7D7493DC}" destId="{9D217DCD-F295-48B8-835D-4BCA47CCD73A}" srcOrd="3" destOrd="0" presId="urn:microsoft.com/office/officeart/2009/3/layout/PlusandMinus"/>
    <dgm:cxn modelId="{62088B76-8693-4578-B8A1-4E35CE7382C1}" type="presParOf" srcId="{F7D791BC-93DF-4862-9577-275E7D7493DC}" destId="{167DDCD3-99D8-42E8-8840-8310871992BF}" srcOrd="4" destOrd="0" presId="urn:microsoft.com/office/officeart/2009/3/layout/PlusandMinus"/>
    <dgm:cxn modelId="{6971AB36-C6E4-445D-AEFB-B126980C364E}" type="presParOf" srcId="{F7D791BC-93DF-4862-9577-275E7D7493DC}" destId="{2AF029EA-25FF-4049-9F2D-003E5BB3B4E6}" srcOrd="5" destOrd="0" presId="urn:microsoft.com/office/officeart/2009/3/layout/PlusandMinu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B3A724-5426-4DEF-8A8B-82BB7B38E6C9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B03F8-2363-4E8B-B7DA-5F7DE7FFC49C}">
      <dgm:prSet phldrT="[Text]"/>
      <dgm:spPr/>
      <dgm:t>
        <a:bodyPr/>
        <a:lstStyle/>
        <a:p>
          <a:endParaRPr lang="en-US" dirty="0"/>
        </a:p>
      </dgm:t>
    </dgm:pt>
    <dgm:pt modelId="{7524C097-1D50-4E00-8BB3-E9926774E54B}" type="parTrans" cxnId="{6C9B177C-F261-4484-857E-75AA2CF60ADC}">
      <dgm:prSet/>
      <dgm:spPr/>
      <dgm:t>
        <a:bodyPr/>
        <a:lstStyle/>
        <a:p>
          <a:endParaRPr lang="en-US"/>
        </a:p>
      </dgm:t>
    </dgm:pt>
    <dgm:pt modelId="{E6D7950A-FC8C-4551-98AE-49D4C9D2F8D9}" type="sibTrans" cxnId="{6C9B177C-F261-4484-857E-75AA2CF60ADC}">
      <dgm:prSet/>
      <dgm:spPr>
        <a:ln w="76200"/>
      </dgm:spPr>
      <dgm:t>
        <a:bodyPr/>
        <a:lstStyle/>
        <a:p>
          <a:endParaRPr lang="en-US"/>
        </a:p>
      </dgm:t>
    </dgm:pt>
    <dgm:pt modelId="{22442349-996B-4473-A719-E4BA3FC15705}">
      <dgm:prSet phldrT="[Text]"/>
      <dgm:spPr/>
      <dgm:t>
        <a:bodyPr/>
        <a:lstStyle/>
        <a:p>
          <a:endParaRPr lang="en-US" dirty="0"/>
        </a:p>
      </dgm:t>
    </dgm:pt>
    <dgm:pt modelId="{8BF9B20D-AA51-4A1F-89B9-17AAC98FC457}" type="parTrans" cxnId="{FE1D57BC-73C6-4A32-905E-EB944A185D5F}">
      <dgm:prSet/>
      <dgm:spPr/>
      <dgm:t>
        <a:bodyPr/>
        <a:lstStyle/>
        <a:p>
          <a:endParaRPr lang="en-US"/>
        </a:p>
      </dgm:t>
    </dgm:pt>
    <dgm:pt modelId="{46B12C95-1480-465F-A285-B63329A5A08C}" type="sibTrans" cxnId="{FE1D57BC-73C6-4A32-905E-EB944A185D5F}">
      <dgm:prSet/>
      <dgm:spPr/>
      <dgm:t>
        <a:bodyPr/>
        <a:lstStyle/>
        <a:p>
          <a:endParaRPr lang="en-US"/>
        </a:p>
      </dgm:t>
    </dgm:pt>
    <dgm:pt modelId="{778009DD-35E3-40CC-9BA1-5BF847BBF770}">
      <dgm:prSet phldrT="[Text]"/>
      <dgm:spPr/>
      <dgm:t>
        <a:bodyPr/>
        <a:lstStyle/>
        <a:p>
          <a:endParaRPr lang="en-US" dirty="0"/>
        </a:p>
      </dgm:t>
    </dgm:pt>
    <dgm:pt modelId="{C0AE5C5E-A3EC-49F2-B967-45B96868A141}" type="parTrans" cxnId="{84424D2C-2FF3-4DA7-BC85-7740F1C358B6}">
      <dgm:prSet/>
      <dgm:spPr/>
      <dgm:t>
        <a:bodyPr/>
        <a:lstStyle/>
        <a:p>
          <a:endParaRPr lang="en-US"/>
        </a:p>
      </dgm:t>
    </dgm:pt>
    <dgm:pt modelId="{41E12048-DA4E-4690-AD66-525A1529571F}" type="sibTrans" cxnId="{84424D2C-2FF3-4DA7-BC85-7740F1C358B6}">
      <dgm:prSet/>
      <dgm:spPr/>
      <dgm:t>
        <a:bodyPr/>
        <a:lstStyle/>
        <a:p>
          <a:endParaRPr lang="en-US"/>
        </a:p>
      </dgm:t>
    </dgm:pt>
    <dgm:pt modelId="{47DCBA5F-E1FA-42D3-ACF4-1649B034723E}">
      <dgm:prSet phldrT="[Text]"/>
      <dgm:spPr/>
      <dgm:t>
        <a:bodyPr/>
        <a:lstStyle/>
        <a:p>
          <a:endParaRPr lang="en-US" dirty="0"/>
        </a:p>
      </dgm:t>
    </dgm:pt>
    <dgm:pt modelId="{30C35A63-B788-4AE3-8E8B-D1B499B965A6}" type="parTrans" cxnId="{B3A3A6A5-0400-4F0F-B124-59E28B2835BC}">
      <dgm:prSet/>
      <dgm:spPr/>
      <dgm:t>
        <a:bodyPr/>
        <a:lstStyle/>
        <a:p>
          <a:endParaRPr lang="en-US"/>
        </a:p>
      </dgm:t>
    </dgm:pt>
    <dgm:pt modelId="{D52BAA62-3EC9-4BBC-A29E-78040CA72B2A}" type="sibTrans" cxnId="{B3A3A6A5-0400-4F0F-B124-59E28B2835BC}">
      <dgm:prSet/>
      <dgm:spPr/>
      <dgm:t>
        <a:bodyPr/>
        <a:lstStyle/>
        <a:p>
          <a:endParaRPr lang="en-US"/>
        </a:p>
      </dgm:t>
    </dgm:pt>
    <dgm:pt modelId="{2F547C1D-E201-4129-B62C-E85BF3E39531}">
      <dgm:prSet phldrT="[Text]"/>
      <dgm:spPr/>
      <dgm:t>
        <a:bodyPr/>
        <a:lstStyle/>
        <a:p>
          <a:endParaRPr lang="en-US" dirty="0"/>
        </a:p>
      </dgm:t>
    </dgm:pt>
    <dgm:pt modelId="{E16BDBA9-EC09-4257-841A-B43ED33F5A2E}" type="parTrans" cxnId="{669C2298-B406-4474-8AC4-1B940389AB05}">
      <dgm:prSet/>
      <dgm:spPr/>
      <dgm:t>
        <a:bodyPr/>
        <a:lstStyle/>
        <a:p>
          <a:endParaRPr lang="en-US"/>
        </a:p>
      </dgm:t>
    </dgm:pt>
    <dgm:pt modelId="{9279D2B0-9DF5-48F9-99C2-0DC0758A39EB}" type="sibTrans" cxnId="{669C2298-B406-4474-8AC4-1B940389AB05}">
      <dgm:prSet/>
      <dgm:spPr/>
      <dgm:t>
        <a:bodyPr/>
        <a:lstStyle/>
        <a:p>
          <a:endParaRPr lang="en-US"/>
        </a:p>
      </dgm:t>
    </dgm:pt>
    <dgm:pt modelId="{B5734012-9DAE-438C-94A7-B4C4DFEEEC51}" type="pres">
      <dgm:prSet presAssocID="{C9B3A724-5426-4DEF-8A8B-82BB7B38E6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FE928-64AF-47A0-A910-7D456D374689}" type="pres">
      <dgm:prSet presAssocID="{DC5B03F8-2363-4E8B-B7DA-5F7DE7FFC49C}" presName="dummy" presStyleCnt="0"/>
      <dgm:spPr/>
    </dgm:pt>
    <dgm:pt modelId="{04A9C8F7-B019-46D2-BCC3-79F7F2B13334}" type="pres">
      <dgm:prSet presAssocID="{DC5B03F8-2363-4E8B-B7DA-5F7DE7FFC49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81A6D-B3F9-4CFF-9CED-8FFE268602A4}" type="pres">
      <dgm:prSet presAssocID="{E6D7950A-FC8C-4551-98AE-49D4C9D2F8D9}" presName="sibTrans" presStyleLbl="node1" presStyleIdx="0" presStyleCnt="5" custLinFactNeighborX="-8962" custLinFactNeighborY="2889"/>
      <dgm:spPr/>
      <dgm:t>
        <a:bodyPr/>
        <a:lstStyle/>
        <a:p>
          <a:endParaRPr lang="en-US"/>
        </a:p>
      </dgm:t>
    </dgm:pt>
    <dgm:pt modelId="{9F2BBE0F-3E30-4C5E-A1D2-C720FFD37309}" type="pres">
      <dgm:prSet presAssocID="{22442349-996B-4473-A719-E4BA3FC15705}" presName="dummy" presStyleCnt="0"/>
      <dgm:spPr/>
    </dgm:pt>
    <dgm:pt modelId="{7EE2C1B8-067E-443A-9C23-28C870DDF5B6}" type="pres">
      <dgm:prSet presAssocID="{22442349-996B-4473-A719-E4BA3FC1570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706D1-9646-4DA7-AA65-298B920412F6}" type="pres">
      <dgm:prSet presAssocID="{46B12C95-1480-465F-A285-B63329A5A08C}" presName="sibTrans" presStyleLbl="node1" presStyleIdx="1" presStyleCnt="5"/>
      <dgm:spPr/>
      <dgm:t>
        <a:bodyPr/>
        <a:lstStyle/>
        <a:p>
          <a:endParaRPr lang="en-US"/>
        </a:p>
      </dgm:t>
    </dgm:pt>
    <dgm:pt modelId="{39FC0A07-9EB3-4B77-A649-6CF594583425}" type="pres">
      <dgm:prSet presAssocID="{778009DD-35E3-40CC-9BA1-5BF847BBF770}" presName="dummy" presStyleCnt="0"/>
      <dgm:spPr/>
    </dgm:pt>
    <dgm:pt modelId="{A9239776-0CCF-47E3-B684-A8E37F3FD039}" type="pres">
      <dgm:prSet presAssocID="{778009DD-35E3-40CC-9BA1-5BF847BBF77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15919-4290-4D3E-AD51-E273D8EEAD78}" type="pres">
      <dgm:prSet presAssocID="{41E12048-DA4E-4690-AD66-525A1529571F}" presName="sibTrans" presStyleLbl="node1" presStyleIdx="2" presStyleCnt="5"/>
      <dgm:spPr/>
      <dgm:t>
        <a:bodyPr/>
        <a:lstStyle/>
        <a:p>
          <a:endParaRPr lang="en-US"/>
        </a:p>
      </dgm:t>
    </dgm:pt>
    <dgm:pt modelId="{2A015875-923F-4E1E-A535-24C239A85588}" type="pres">
      <dgm:prSet presAssocID="{47DCBA5F-E1FA-42D3-ACF4-1649B034723E}" presName="dummy" presStyleCnt="0"/>
      <dgm:spPr/>
    </dgm:pt>
    <dgm:pt modelId="{CBBE5295-6ED7-4BA5-9976-5CA6C0AC0104}" type="pres">
      <dgm:prSet presAssocID="{47DCBA5F-E1FA-42D3-ACF4-1649B034723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1A5E-1F78-4926-BD48-D4CE4BF87CBD}" type="pres">
      <dgm:prSet presAssocID="{D52BAA62-3EC9-4BBC-A29E-78040CA72B2A}" presName="sibTrans" presStyleLbl="node1" presStyleIdx="3" presStyleCnt="5"/>
      <dgm:spPr/>
      <dgm:t>
        <a:bodyPr/>
        <a:lstStyle/>
        <a:p>
          <a:endParaRPr lang="en-US"/>
        </a:p>
      </dgm:t>
    </dgm:pt>
    <dgm:pt modelId="{D5696B25-78CB-44BF-BF53-037430BF6CA7}" type="pres">
      <dgm:prSet presAssocID="{2F547C1D-E201-4129-B62C-E85BF3E39531}" presName="dummy" presStyleCnt="0"/>
      <dgm:spPr/>
    </dgm:pt>
    <dgm:pt modelId="{67A664D9-3B64-427A-B4F4-583BFC44535C}" type="pres">
      <dgm:prSet presAssocID="{2F547C1D-E201-4129-B62C-E85BF3E3953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D2568-F3D9-46BE-B30A-8512BB794540}" type="pres">
      <dgm:prSet presAssocID="{9279D2B0-9DF5-48F9-99C2-0DC0758A39E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F08140C-2867-4E50-88B6-0CE1360E7AC3}" type="presOf" srcId="{9279D2B0-9DF5-48F9-99C2-0DC0758A39EB}" destId="{F30D2568-F3D9-46BE-B30A-8512BB794540}" srcOrd="0" destOrd="0" presId="urn:microsoft.com/office/officeart/2005/8/layout/cycle1"/>
    <dgm:cxn modelId="{33C14FAB-AEB8-46FA-A992-FE6C56633507}" type="presOf" srcId="{778009DD-35E3-40CC-9BA1-5BF847BBF770}" destId="{A9239776-0CCF-47E3-B684-A8E37F3FD039}" srcOrd="0" destOrd="0" presId="urn:microsoft.com/office/officeart/2005/8/layout/cycle1"/>
    <dgm:cxn modelId="{EC247596-6002-41DA-99DA-2D4310D8F399}" type="presOf" srcId="{E6D7950A-FC8C-4551-98AE-49D4C9D2F8D9}" destId="{5D981A6D-B3F9-4CFF-9CED-8FFE268602A4}" srcOrd="0" destOrd="0" presId="urn:microsoft.com/office/officeart/2005/8/layout/cycle1"/>
    <dgm:cxn modelId="{B89755B6-91E6-428B-A925-444332D927F3}" type="presOf" srcId="{DC5B03F8-2363-4E8B-B7DA-5F7DE7FFC49C}" destId="{04A9C8F7-B019-46D2-BCC3-79F7F2B13334}" srcOrd="0" destOrd="0" presId="urn:microsoft.com/office/officeart/2005/8/layout/cycle1"/>
    <dgm:cxn modelId="{669C2298-B406-4474-8AC4-1B940389AB05}" srcId="{C9B3A724-5426-4DEF-8A8B-82BB7B38E6C9}" destId="{2F547C1D-E201-4129-B62C-E85BF3E39531}" srcOrd="4" destOrd="0" parTransId="{E16BDBA9-EC09-4257-841A-B43ED33F5A2E}" sibTransId="{9279D2B0-9DF5-48F9-99C2-0DC0758A39EB}"/>
    <dgm:cxn modelId="{97873DAE-EB11-418F-AF61-41690CCF0134}" type="presOf" srcId="{46B12C95-1480-465F-A285-B63329A5A08C}" destId="{8E2706D1-9646-4DA7-AA65-298B920412F6}" srcOrd="0" destOrd="0" presId="urn:microsoft.com/office/officeart/2005/8/layout/cycle1"/>
    <dgm:cxn modelId="{84424D2C-2FF3-4DA7-BC85-7740F1C358B6}" srcId="{C9B3A724-5426-4DEF-8A8B-82BB7B38E6C9}" destId="{778009DD-35E3-40CC-9BA1-5BF847BBF770}" srcOrd="2" destOrd="0" parTransId="{C0AE5C5E-A3EC-49F2-B967-45B96868A141}" sibTransId="{41E12048-DA4E-4690-AD66-525A1529571F}"/>
    <dgm:cxn modelId="{D7A012C8-38D7-49D2-A733-EAF8B38B9016}" type="presOf" srcId="{2F547C1D-E201-4129-B62C-E85BF3E39531}" destId="{67A664D9-3B64-427A-B4F4-583BFC44535C}" srcOrd="0" destOrd="0" presId="urn:microsoft.com/office/officeart/2005/8/layout/cycle1"/>
    <dgm:cxn modelId="{FE1D57BC-73C6-4A32-905E-EB944A185D5F}" srcId="{C9B3A724-5426-4DEF-8A8B-82BB7B38E6C9}" destId="{22442349-996B-4473-A719-E4BA3FC15705}" srcOrd="1" destOrd="0" parTransId="{8BF9B20D-AA51-4A1F-89B9-17AAC98FC457}" sibTransId="{46B12C95-1480-465F-A285-B63329A5A08C}"/>
    <dgm:cxn modelId="{05FB1726-1238-4D87-9C28-E1FE7972626D}" type="presOf" srcId="{22442349-996B-4473-A719-E4BA3FC15705}" destId="{7EE2C1B8-067E-443A-9C23-28C870DDF5B6}" srcOrd="0" destOrd="0" presId="urn:microsoft.com/office/officeart/2005/8/layout/cycle1"/>
    <dgm:cxn modelId="{F592FE01-AE62-4BBA-AE44-10F9BC7D5598}" type="presOf" srcId="{47DCBA5F-E1FA-42D3-ACF4-1649B034723E}" destId="{CBBE5295-6ED7-4BA5-9976-5CA6C0AC0104}" srcOrd="0" destOrd="0" presId="urn:microsoft.com/office/officeart/2005/8/layout/cycle1"/>
    <dgm:cxn modelId="{6E4004E9-9894-4FD0-8D1A-812804502289}" type="presOf" srcId="{D52BAA62-3EC9-4BBC-A29E-78040CA72B2A}" destId="{43731A5E-1F78-4926-BD48-D4CE4BF87CBD}" srcOrd="0" destOrd="0" presId="urn:microsoft.com/office/officeart/2005/8/layout/cycle1"/>
    <dgm:cxn modelId="{6C9B177C-F261-4484-857E-75AA2CF60ADC}" srcId="{C9B3A724-5426-4DEF-8A8B-82BB7B38E6C9}" destId="{DC5B03F8-2363-4E8B-B7DA-5F7DE7FFC49C}" srcOrd="0" destOrd="0" parTransId="{7524C097-1D50-4E00-8BB3-E9926774E54B}" sibTransId="{E6D7950A-FC8C-4551-98AE-49D4C9D2F8D9}"/>
    <dgm:cxn modelId="{2B853F5F-73AB-4B9F-80D6-C697FCE02647}" type="presOf" srcId="{41E12048-DA4E-4690-AD66-525A1529571F}" destId="{C2B15919-4290-4D3E-AD51-E273D8EEAD78}" srcOrd="0" destOrd="0" presId="urn:microsoft.com/office/officeart/2005/8/layout/cycle1"/>
    <dgm:cxn modelId="{B3A3A6A5-0400-4F0F-B124-59E28B2835BC}" srcId="{C9B3A724-5426-4DEF-8A8B-82BB7B38E6C9}" destId="{47DCBA5F-E1FA-42D3-ACF4-1649B034723E}" srcOrd="3" destOrd="0" parTransId="{30C35A63-B788-4AE3-8E8B-D1B499B965A6}" sibTransId="{D52BAA62-3EC9-4BBC-A29E-78040CA72B2A}"/>
    <dgm:cxn modelId="{F11AF7D8-AEBF-4F67-BBD1-0D065B36C17E}" type="presOf" srcId="{C9B3A724-5426-4DEF-8A8B-82BB7B38E6C9}" destId="{B5734012-9DAE-438C-94A7-B4C4DFEEEC51}" srcOrd="0" destOrd="0" presId="urn:microsoft.com/office/officeart/2005/8/layout/cycle1"/>
    <dgm:cxn modelId="{2D503E62-E493-49F9-8584-B459E5969D09}" type="presParOf" srcId="{B5734012-9DAE-438C-94A7-B4C4DFEEEC51}" destId="{686FE928-64AF-47A0-A910-7D456D374689}" srcOrd="0" destOrd="0" presId="urn:microsoft.com/office/officeart/2005/8/layout/cycle1"/>
    <dgm:cxn modelId="{3CE2CC76-CEB0-4A7C-A26B-F6F475686AA3}" type="presParOf" srcId="{B5734012-9DAE-438C-94A7-B4C4DFEEEC51}" destId="{04A9C8F7-B019-46D2-BCC3-79F7F2B13334}" srcOrd="1" destOrd="0" presId="urn:microsoft.com/office/officeart/2005/8/layout/cycle1"/>
    <dgm:cxn modelId="{7F5D650F-5506-4F06-BD31-EF4F161B09FD}" type="presParOf" srcId="{B5734012-9DAE-438C-94A7-B4C4DFEEEC51}" destId="{5D981A6D-B3F9-4CFF-9CED-8FFE268602A4}" srcOrd="2" destOrd="0" presId="urn:microsoft.com/office/officeart/2005/8/layout/cycle1"/>
    <dgm:cxn modelId="{4D409B4E-DA46-48E5-99E9-962E5A6D46CD}" type="presParOf" srcId="{B5734012-9DAE-438C-94A7-B4C4DFEEEC51}" destId="{9F2BBE0F-3E30-4C5E-A1D2-C720FFD37309}" srcOrd="3" destOrd="0" presId="urn:microsoft.com/office/officeart/2005/8/layout/cycle1"/>
    <dgm:cxn modelId="{EAA114B9-B497-4678-9E5C-D435F5F9084E}" type="presParOf" srcId="{B5734012-9DAE-438C-94A7-B4C4DFEEEC51}" destId="{7EE2C1B8-067E-443A-9C23-28C870DDF5B6}" srcOrd="4" destOrd="0" presId="urn:microsoft.com/office/officeart/2005/8/layout/cycle1"/>
    <dgm:cxn modelId="{E4D6404C-4184-46E4-B659-0A8D0BE60891}" type="presParOf" srcId="{B5734012-9DAE-438C-94A7-B4C4DFEEEC51}" destId="{8E2706D1-9646-4DA7-AA65-298B920412F6}" srcOrd="5" destOrd="0" presId="urn:microsoft.com/office/officeart/2005/8/layout/cycle1"/>
    <dgm:cxn modelId="{F9A7099E-9257-4DCD-9E83-5313073906B0}" type="presParOf" srcId="{B5734012-9DAE-438C-94A7-B4C4DFEEEC51}" destId="{39FC0A07-9EB3-4B77-A649-6CF594583425}" srcOrd="6" destOrd="0" presId="urn:microsoft.com/office/officeart/2005/8/layout/cycle1"/>
    <dgm:cxn modelId="{1E96E8EC-051D-4353-B958-F4091E19E1CA}" type="presParOf" srcId="{B5734012-9DAE-438C-94A7-B4C4DFEEEC51}" destId="{A9239776-0CCF-47E3-B684-A8E37F3FD039}" srcOrd="7" destOrd="0" presId="urn:microsoft.com/office/officeart/2005/8/layout/cycle1"/>
    <dgm:cxn modelId="{60253E63-E16B-407F-A6A5-B835DC95DFCC}" type="presParOf" srcId="{B5734012-9DAE-438C-94A7-B4C4DFEEEC51}" destId="{C2B15919-4290-4D3E-AD51-E273D8EEAD78}" srcOrd="8" destOrd="0" presId="urn:microsoft.com/office/officeart/2005/8/layout/cycle1"/>
    <dgm:cxn modelId="{4A946680-7793-46C2-89F3-FD24910EB686}" type="presParOf" srcId="{B5734012-9DAE-438C-94A7-B4C4DFEEEC51}" destId="{2A015875-923F-4E1E-A535-24C239A85588}" srcOrd="9" destOrd="0" presId="urn:microsoft.com/office/officeart/2005/8/layout/cycle1"/>
    <dgm:cxn modelId="{BD04BF28-0975-4503-9F93-475252971298}" type="presParOf" srcId="{B5734012-9DAE-438C-94A7-B4C4DFEEEC51}" destId="{CBBE5295-6ED7-4BA5-9976-5CA6C0AC0104}" srcOrd="10" destOrd="0" presId="urn:microsoft.com/office/officeart/2005/8/layout/cycle1"/>
    <dgm:cxn modelId="{E583D09A-2FC7-48B0-BA37-D79B393F5EC6}" type="presParOf" srcId="{B5734012-9DAE-438C-94A7-B4C4DFEEEC51}" destId="{43731A5E-1F78-4926-BD48-D4CE4BF87CBD}" srcOrd="11" destOrd="0" presId="urn:microsoft.com/office/officeart/2005/8/layout/cycle1"/>
    <dgm:cxn modelId="{BADBCD57-D585-4B12-8D81-110047A0435F}" type="presParOf" srcId="{B5734012-9DAE-438C-94A7-B4C4DFEEEC51}" destId="{D5696B25-78CB-44BF-BF53-037430BF6CA7}" srcOrd="12" destOrd="0" presId="urn:microsoft.com/office/officeart/2005/8/layout/cycle1"/>
    <dgm:cxn modelId="{5894D6A8-CA3F-4867-BF98-6C6169727A68}" type="presParOf" srcId="{B5734012-9DAE-438C-94A7-B4C4DFEEEC51}" destId="{67A664D9-3B64-427A-B4F4-583BFC44535C}" srcOrd="13" destOrd="0" presId="urn:microsoft.com/office/officeart/2005/8/layout/cycle1"/>
    <dgm:cxn modelId="{B346416F-8751-46F9-B6FA-E7DDCDF5629A}" type="presParOf" srcId="{B5734012-9DAE-438C-94A7-B4C4DFEEEC51}" destId="{F30D2568-F3D9-46BE-B30A-8512BB794540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C8DB-882D-4F32-BD68-136878AF2404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-1" y="1"/>
        <a:ext cx="4064000" cy="2032000"/>
      </dsp:txXfrm>
    </dsp:sp>
    <dsp:sp modelId="{96F7C0F5-EF7B-44EC-AAB7-81D6050B2C0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64000" y="0"/>
        <a:ext cx="4064000" cy="2032000"/>
      </dsp:txXfrm>
    </dsp:sp>
    <dsp:sp modelId="{0AFB0F71-E8D6-4E7D-B864-8E78CDB9187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0" y="3386666"/>
        <a:ext cx="4064000" cy="2032000"/>
      </dsp:txXfrm>
    </dsp:sp>
    <dsp:sp modelId="{3725E61A-B61A-4664-9B79-E707C7F9A08C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-5400000">
        <a:off x="4063999" y="3386666"/>
        <a:ext cx="4064000" cy="2032000"/>
      </dsp:txXfrm>
    </dsp:sp>
    <dsp:sp modelId="{34A689EF-21A4-4D0A-8AD1-D779DA9834D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910928" y="2098129"/>
        <a:ext cx="2306142" cy="1222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8A9B-2017-4348-A3F0-9C263B4692DB}">
      <dsp:nvSpPr>
        <dsp:cNvPr id="0" name=""/>
        <dsp:cNvSpPr/>
      </dsp:nvSpPr>
      <dsp:spPr>
        <a:xfrm>
          <a:off x="0" y="2411486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ABAE5-B777-4849-A824-977758BFE92E}">
      <dsp:nvSpPr>
        <dsp:cNvPr id="0" name=""/>
        <dsp:cNvSpPr/>
      </dsp:nvSpPr>
      <dsp:spPr>
        <a:xfrm>
          <a:off x="0" y="7"/>
          <a:ext cx="5138050" cy="1918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76200">
          <a:solidFill>
            <a:srgbClr val="FFFF00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93668" y="93675"/>
        <a:ext cx="4950714" cy="17314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6B089-9FEF-41A6-BFBE-7632BEEDB65F}">
      <dsp:nvSpPr>
        <dsp:cNvPr id="0" name=""/>
        <dsp:cNvSpPr/>
      </dsp:nvSpPr>
      <dsp:spPr>
        <a:xfrm>
          <a:off x="11901830" y="1065533"/>
          <a:ext cx="290169" cy="537042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36409-3310-42DA-B5A9-0BA040820C76}">
      <dsp:nvSpPr>
        <dsp:cNvPr id="0" name=""/>
        <dsp:cNvSpPr/>
      </dsp:nvSpPr>
      <dsp:spPr>
        <a:xfrm>
          <a:off x="1828670" y="0"/>
          <a:ext cx="7546848" cy="537042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76200">
          <a:solidFill>
            <a:srgbClr val="FFFF00"/>
          </a:solidFill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7752B-CF1E-4C72-8C89-666E99DF95FA}">
      <dsp:nvSpPr>
        <dsp:cNvPr id="0" name=""/>
        <dsp:cNvSpPr/>
      </dsp:nvSpPr>
      <dsp:spPr>
        <a:xfrm>
          <a:off x="2046528" y="155296"/>
          <a:ext cx="7256678" cy="5079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76200"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BC37AD-EA65-4520-BF6F-FBF5A91E76AE}">
      <dsp:nvSpPr>
        <dsp:cNvPr id="0" name=""/>
        <dsp:cNvSpPr/>
      </dsp:nvSpPr>
      <dsp:spPr>
        <a:xfrm>
          <a:off x="585216" y="5503798"/>
          <a:ext cx="6961632" cy="63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640" tIns="110490" rIns="29464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585216" y="5503798"/>
        <a:ext cx="6961632" cy="637474"/>
      </dsp:txXfrm>
    </dsp:sp>
    <dsp:sp modelId="{3DA2CE91-A787-4975-999C-AE21FEF6D13C}">
      <dsp:nvSpPr>
        <dsp:cNvPr id="0" name=""/>
        <dsp:cNvSpPr/>
      </dsp:nvSpPr>
      <dsp:spPr>
        <a:xfrm>
          <a:off x="8144256" y="1065533"/>
          <a:ext cx="3450336" cy="53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144256" y="1065533"/>
        <a:ext cx="3450336" cy="537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841E-0CF4-4CCF-BA56-37D273EC09C6}">
      <dsp:nvSpPr>
        <dsp:cNvPr id="0" name=""/>
        <dsp:cNvSpPr/>
      </dsp:nvSpPr>
      <dsp:spPr>
        <a:xfrm>
          <a:off x="3997147" y="5562599"/>
          <a:ext cx="61203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486A4-8029-4F4C-946A-D9B7325EE52E}">
      <dsp:nvSpPr>
        <dsp:cNvPr id="0" name=""/>
        <dsp:cNvSpPr/>
      </dsp:nvSpPr>
      <dsp:spPr>
        <a:xfrm>
          <a:off x="3997147" y="3428999"/>
          <a:ext cx="52425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0A05A-8CB5-4EDE-86B2-8ACE9C6EA37B}">
      <dsp:nvSpPr>
        <dsp:cNvPr id="0" name=""/>
        <dsp:cNvSpPr/>
      </dsp:nvSpPr>
      <dsp:spPr>
        <a:xfrm>
          <a:off x="3997147" y="1295399"/>
          <a:ext cx="61203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87820-4043-4FA5-B550-B508C1A24713}">
      <dsp:nvSpPr>
        <dsp:cNvPr id="0" name=""/>
        <dsp:cNvSpPr/>
      </dsp:nvSpPr>
      <dsp:spPr>
        <a:xfrm>
          <a:off x="949147" y="380999"/>
          <a:ext cx="6096000" cy="6096000"/>
        </a:xfrm>
        <a:prstGeom prst="ellipse">
          <a:avLst/>
        </a:prstGeom>
        <a:solidFill>
          <a:srgbClr val="FFFF00"/>
        </a:solidFill>
        <a:ln>
          <a:solidFill>
            <a:srgbClr val="00B05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E4990-F7D3-45FE-AF33-B0C3A7D1D0B7}">
      <dsp:nvSpPr>
        <dsp:cNvPr id="0" name=""/>
        <dsp:cNvSpPr/>
      </dsp:nvSpPr>
      <dsp:spPr>
        <a:xfrm>
          <a:off x="2046427" y="3617976"/>
          <a:ext cx="3901440" cy="20116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46427" y="3617976"/>
        <a:ext cx="3901440" cy="2011680"/>
      </dsp:txXfrm>
    </dsp:sp>
    <dsp:sp modelId="{31ECCB5A-A678-4FE6-B7B6-C6675CAD197A}">
      <dsp:nvSpPr>
        <dsp:cNvPr id="0" name=""/>
        <dsp:cNvSpPr/>
      </dsp:nvSpPr>
      <dsp:spPr>
        <a:xfrm>
          <a:off x="9203131" y="380999"/>
          <a:ext cx="1828800" cy="1828800"/>
        </a:xfrm>
        <a:prstGeom prst="ellipse">
          <a:avLst/>
        </a:prstGeom>
        <a:solidFill>
          <a:srgbClr val="92D050"/>
        </a:solidFill>
        <a:ln w="76200">
          <a:solidFill>
            <a:srgbClr val="92D05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BD40-2751-418C-95D9-A8C6BE4BC71F}">
      <dsp:nvSpPr>
        <dsp:cNvPr id="0" name=""/>
        <dsp:cNvSpPr/>
      </dsp:nvSpPr>
      <dsp:spPr>
        <a:xfrm>
          <a:off x="11031931" y="380999"/>
          <a:ext cx="21092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31931" y="380999"/>
        <a:ext cx="210921" cy="1828800"/>
      </dsp:txXfrm>
    </dsp:sp>
    <dsp:sp modelId="{74AC91E9-7269-46DE-B163-F4E46C4C4D94}">
      <dsp:nvSpPr>
        <dsp:cNvPr id="0" name=""/>
        <dsp:cNvSpPr/>
      </dsp:nvSpPr>
      <dsp:spPr>
        <a:xfrm>
          <a:off x="8325307" y="2514599"/>
          <a:ext cx="1828800" cy="1828800"/>
        </a:xfrm>
        <a:prstGeom prst="ellipse">
          <a:avLst/>
        </a:prstGeom>
        <a:solidFill>
          <a:srgbClr val="00B0F0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48C17-0B92-417A-88BC-450374B35122}">
      <dsp:nvSpPr>
        <dsp:cNvPr id="0" name=""/>
        <dsp:cNvSpPr/>
      </dsp:nvSpPr>
      <dsp:spPr>
        <a:xfrm>
          <a:off x="10154107" y="2514599"/>
          <a:ext cx="298703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154107" y="2514599"/>
        <a:ext cx="298703" cy="1828800"/>
      </dsp:txXfrm>
    </dsp:sp>
    <dsp:sp modelId="{A5A35479-52F3-4B3F-AE2E-2AD10EAE893E}">
      <dsp:nvSpPr>
        <dsp:cNvPr id="0" name=""/>
        <dsp:cNvSpPr/>
      </dsp:nvSpPr>
      <dsp:spPr>
        <a:xfrm>
          <a:off x="9203131" y="4648200"/>
          <a:ext cx="1828800" cy="1828800"/>
        </a:xfrm>
        <a:prstGeom prst="ellipse">
          <a:avLst/>
        </a:prstGeom>
        <a:solidFill>
          <a:srgbClr val="FFC000"/>
        </a:solidFill>
        <a:ln w="76200">
          <a:solidFill>
            <a:srgbClr val="7030A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C86BA-A9E8-4195-B79A-DC1BC09F23A8}">
      <dsp:nvSpPr>
        <dsp:cNvPr id="0" name=""/>
        <dsp:cNvSpPr/>
      </dsp:nvSpPr>
      <dsp:spPr>
        <a:xfrm>
          <a:off x="11031931" y="4648200"/>
          <a:ext cx="21092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31931" y="4648200"/>
        <a:ext cx="210921" cy="1828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602E4-9920-4A4F-ACE1-F01EC8A5C2AA}">
      <dsp:nvSpPr>
        <dsp:cNvPr id="0" name=""/>
        <dsp:cNvSpPr/>
      </dsp:nvSpPr>
      <dsp:spPr>
        <a:xfrm>
          <a:off x="1787049" y="1582792"/>
          <a:ext cx="3663147" cy="2259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76200">
          <a:solidFill>
            <a:srgbClr val="00B05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3561B-90FC-4125-9FD0-1A5FE552C1B0}">
      <dsp:nvSpPr>
        <dsp:cNvPr id="0" name=""/>
        <dsp:cNvSpPr/>
      </dsp:nvSpPr>
      <dsp:spPr>
        <a:xfrm>
          <a:off x="1966500" y="1753480"/>
          <a:ext cx="3310096" cy="190466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16BA9-807C-4385-B99D-ACB9E31A1176}">
      <dsp:nvSpPr>
        <dsp:cNvPr id="0" name=""/>
        <dsp:cNvSpPr/>
      </dsp:nvSpPr>
      <dsp:spPr>
        <a:xfrm>
          <a:off x="1966500" y="3085930"/>
          <a:ext cx="3310096" cy="5760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22225" rIns="66675" bIns="0" numCol="1" spcCol="1270" anchor="b" anchorCtr="0">
          <a:noAutofit/>
        </a:bodyPr>
        <a:lstStyle/>
        <a:p>
          <a:pPr lvl="0" algn="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966500" y="3085930"/>
        <a:ext cx="3310096" cy="576004"/>
      </dsp:txXfrm>
    </dsp:sp>
    <dsp:sp modelId="{CDBD1F08-9D7E-4CEF-BB0E-3F19541FC9EB}">
      <dsp:nvSpPr>
        <dsp:cNvPr id="0" name=""/>
        <dsp:cNvSpPr/>
      </dsp:nvSpPr>
      <dsp:spPr>
        <a:xfrm>
          <a:off x="4027589" y="0"/>
          <a:ext cx="1433659" cy="1462498"/>
        </a:xfrm>
        <a:prstGeom prst="rect">
          <a:avLst/>
        </a:prstGeom>
        <a:solidFill>
          <a:srgbClr val="00B0F0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2B839-3021-4A50-9204-BAB9D14732E8}">
      <dsp:nvSpPr>
        <dsp:cNvPr id="0" name=""/>
        <dsp:cNvSpPr/>
      </dsp:nvSpPr>
      <dsp:spPr>
        <a:xfrm>
          <a:off x="4116014" y="88866"/>
          <a:ext cx="1256159" cy="1284765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86E21-565F-4443-89C2-9C3CFFF80B47}">
      <dsp:nvSpPr>
        <dsp:cNvPr id="0" name=""/>
        <dsp:cNvSpPr/>
      </dsp:nvSpPr>
      <dsp:spPr>
        <a:xfrm>
          <a:off x="4114714" y="989448"/>
          <a:ext cx="1256159" cy="384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114714" y="989448"/>
        <a:ext cx="1256159" cy="384183"/>
      </dsp:txXfrm>
    </dsp:sp>
    <dsp:sp modelId="{5B21E4B8-37B8-4F0F-BA4D-4F2C1DF1F747}">
      <dsp:nvSpPr>
        <dsp:cNvPr id="0" name=""/>
        <dsp:cNvSpPr/>
      </dsp:nvSpPr>
      <dsp:spPr>
        <a:xfrm>
          <a:off x="5571130" y="2457907"/>
          <a:ext cx="1743798" cy="1077772"/>
        </a:xfrm>
        <a:prstGeom prst="rect">
          <a:avLst/>
        </a:prstGeom>
        <a:solidFill>
          <a:srgbClr val="7030A0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0AAA-4B35-4298-B318-2273DE2A45DE}">
      <dsp:nvSpPr>
        <dsp:cNvPr id="0" name=""/>
        <dsp:cNvSpPr/>
      </dsp:nvSpPr>
      <dsp:spPr>
        <a:xfrm>
          <a:off x="5660206" y="2547315"/>
          <a:ext cx="1566297" cy="90058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08EBD-DA8F-4E4F-A03F-1754D6EE9981}">
      <dsp:nvSpPr>
        <dsp:cNvPr id="0" name=""/>
        <dsp:cNvSpPr/>
      </dsp:nvSpPr>
      <dsp:spPr>
        <a:xfrm>
          <a:off x="5660206" y="3064256"/>
          <a:ext cx="1566297" cy="384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660206" y="3064256"/>
        <a:ext cx="1566297" cy="384183"/>
      </dsp:txXfrm>
    </dsp:sp>
    <dsp:sp modelId="{E7C7E2F4-B615-4965-9888-BACC674DCBE3}">
      <dsp:nvSpPr>
        <dsp:cNvPr id="0" name=""/>
        <dsp:cNvSpPr/>
      </dsp:nvSpPr>
      <dsp:spPr>
        <a:xfrm>
          <a:off x="813070" y="2920661"/>
          <a:ext cx="855644" cy="869154"/>
        </a:xfrm>
        <a:prstGeom prst="rect">
          <a:avLst/>
        </a:prstGeom>
        <a:solidFill>
          <a:srgbClr val="C00000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DE37-3BD2-40A6-AFE1-463DC01E0E04}">
      <dsp:nvSpPr>
        <dsp:cNvPr id="0" name=""/>
        <dsp:cNvSpPr/>
      </dsp:nvSpPr>
      <dsp:spPr>
        <a:xfrm>
          <a:off x="901496" y="3012236"/>
          <a:ext cx="679444" cy="69413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BBB61-86F2-4796-966C-994BCB55E6EB}">
      <dsp:nvSpPr>
        <dsp:cNvPr id="0" name=""/>
        <dsp:cNvSpPr/>
      </dsp:nvSpPr>
      <dsp:spPr>
        <a:xfrm>
          <a:off x="901496" y="3322726"/>
          <a:ext cx="679444" cy="384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01496" y="3322726"/>
        <a:ext cx="679444" cy="384183"/>
      </dsp:txXfrm>
    </dsp:sp>
    <dsp:sp modelId="{0CCCC727-333F-47C1-94AC-1B6ED8704A6A}">
      <dsp:nvSpPr>
        <dsp:cNvPr id="0" name=""/>
        <dsp:cNvSpPr/>
      </dsp:nvSpPr>
      <dsp:spPr>
        <a:xfrm>
          <a:off x="4900789" y="3956168"/>
          <a:ext cx="1507130" cy="1462498"/>
        </a:xfrm>
        <a:prstGeom prst="rect">
          <a:avLst/>
        </a:prstGeom>
        <a:solidFill>
          <a:srgbClr val="FFC000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CA1A0-CA47-4176-9AF5-5C14FDD37C0B}">
      <dsp:nvSpPr>
        <dsp:cNvPr id="0" name=""/>
        <dsp:cNvSpPr/>
      </dsp:nvSpPr>
      <dsp:spPr>
        <a:xfrm>
          <a:off x="4987263" y="4046118"/>
          <a:ext cx="1329630" cy="1284765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75227-9E3F-4983-BD07-27343FDAE254}">
      <dsp:nvSpPr>
        <dsp:cNvPr id="0" name=""/>
        <dsp:cNvSpPr/>
      </dsp:nvSpPr>
      <dsp:spPr>
        <a:xfrm>
          <a:off x="4987263" y="4946701"/>
          <a:ext cx="1329630" cy="384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987263" y="4946701"/>
        <a:ext cx="1329630" cy="384183"/>
      </dsp:txXfrm>
    </dsp:sp>
    <dsp:sp modelId="{82EC1C17-D133-4927-9829-1BEE701CCCA7}">
      <dsp:nvSpPr>
        <dsp:cNvPr id="0" name=""/>
        <dsp:cNvSpPr/>
      </dsp:nvSpPr>
      <dsp:spPr>
        <a:xfrm>
          <a:off x="1794851" y="3956168"/>
          <a:ext cx="1535088" cy="869154"/>
        </a:xfrm>
        <a:prstGeom prst="rect">
          <a:avLst/>
        </a:prstGeom>
        <a:solidFill>
          <a:schemeClr val="accent6"/>
        </a:solidFill>
        <a:ln w="76200">
          <a:solidFill>
            <a:srgbClr val="FFFF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8C79F-8F5F-4E2B-A9D9-EC020D7500B8}">
      <dsp:nvSpPr>
        <dsp:cNvPr id="0" name=""/>
        <dsp:cNvSpPr/>
      </dsp:nvSpPr>
      <dsp:spPr>
        <a:xfrm>
          <a:off x="1884577" y="4046118"/>
          <a:ext cx="1359538" cy="69413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E75E7-1922-40CD-AEA6-20BD6ED7FF07}">
      <dsp:nvSpPr>
        <dsp:cNvPr id="0" name=""/>
        <dsp:cNvSpPr/>
      </dsp:nvSpPr>
      <dsp:spPr>
        <a:xfrm>
          <a:off x="1884577" y="4356066"/>
          <a:ext cx="1359538" cy="384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884577" y="4356066"/>
        <a:ext cx="1359538" cy="384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4DF1-8004-4BD5-9BF5-C854F6968D5C}">
      <dsp:nvSpPr>
        <dsp:cNvPr id="0" name=""/>
        <dsp:cNvSpPr/>
      </dsp:nvSpPr>
      <dsp:spPr>
        <a:xfrm>
          <a:off x="0" y="639017"/>
          <a:ext cx="106680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4C95-B302-41D0-97F8-A905C557E41F}">
      <dsp:nvSpPr>
        <dsp:cNvPr id="0" name=""/>
        <dsp:cNvSpPr/>
      </dsp:nvSpPr>
      <dsp:spPr>
        <a:xfrm>
          <a:off x="533400" y="4337"/>
          <a:ext cx="7467600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rgbClr val="7030A0"/>
          </a:solidFill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95365" y="66302"/>
        <a:ext cx="7343670" cy="1145430"/>
      </dsp:txXfrm>
    </dsp:sp>
    <dsp:sp modelId="{CA200F3A-9CA8-4398-A045-22143A168B36}">
      <dsp:nvSpPr>
        <dsp:cNvPr id="0" name=""/>
        <dsp:cNvSpPr/>
      </dsp:nvSpPr>
      <dsp:spPr>
        <a:xfrm>
          <a:off x="0" y="2589497"/>
          <a:ext cx="106680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D05FA-6EAC-41D7-BB4D-18DF2E189EFA}">
      <dsp:nvSpPr>
        <dsp:cNvPr id="0" name=""/>
        <dsp:cNvSpPr/>
      </dsp:nvSpPr>
      <dsp:spPr>
        <a:xfrm>
          <a:off x="533400" y="1954817"/>
          <a:ext cx="7467600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rgbClr val="0070C0"/>
          </a:solidFill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95365" y="2016782"/>
        <a:ext cx="7343670" cy="1145430"/>
      </dsp:txXfrm>
    </dsp:sp>
    <dsp:sp modelId="{07C1FB5B-8FC2-4F98-BE40-1C28013CA600}">
      <dsp:nvSpPr>
        <dsp:cNvPr id="0" name=""/>
        <dsp:cNvSpPr/>
      </dsp:nvSpPr>
      <dsp:spPr>
        <a:xfrm>
          <a:off x="0" y="4539977"/>
          <a:ext cx="106680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31912-2077-4225-8D83-20F8B241E84E}">
      <dsp:nvSpPr>
        <dsp:cNvPr id="0" name=""/>
        <dsp:cNvSpPr/>
      </dsp:nvSpPr>
      <dsp:spPr>
        <a:xfrm>
          <a:off x="725717" y="4136701"/>
          <a:ext cx="7467600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rgbClr val="00B0F0"/>
          </a:solidFill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787682" y="4198666"/>
        <a:ext cx="7343670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1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08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0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27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03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2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1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4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56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87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9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62E9-EBDF-4BE9-B527-6FCF51B0493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ED44-B6A5-433C-B687-4158CC5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6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jpeg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3.xml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microsoft.com/office/2007/relationships/diagramDrawing" Target="../diagrams/drawing1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diagramData" Target="../diagrams/data14.xml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Data" Target="../diagrams/data16.xml"/><Relationship Id="rId7" Type="http://schemas.openxmlformats.org/officeDocument/2006/relationships/image" Target="../media/image2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19.xml"/><Relationship Id="rId3" Type="http://schemas.openxmlformats.org/officeDocument/2006/relationships/diagramData" Target="../diagrams/data17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diagramDrawing" Target="../diagrams/drawing7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microsoft.com/office/2007/relationships/diagramDrawing" Target="../diagrams/drawing11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Data" Target="../diagrams/data10.xml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microsoft.com/office/2007/relationships/diagramDrawing" Target="../diagrams/drawing13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Relationship Id="rId14" Type="http://schemas.microsoft.com/office/2007/relationships/diagramDrawing" Target="../diagrams/drawin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9229039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87713717"/>
              </p:ext>
            </p:extLst>
          </p:nvPr>
        </p:nvGraphicFramePr>
        <p:xfrm>
          <a:off x="1469367" y="719666"/>
          <a:ext cx="8690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30" y="959167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3763327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39" y="3650114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79" y="1205909"/>
            <a:ext cx="1980021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" y="134752"/>
            <a:ext cx="1272449" cy="946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63" y="5755139"/>
            <a:ext cx="1272449" cy="946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46" y="134752"/>
            <a:ext cx="1272449" cy="946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" y="5755140"/>
            <a:ext cx="1272449" cy="946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465854" y="3064192"/>
            <a:ext cx="1297532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" y="1081085"/>
            <a:ext cx="1965075" cy="4674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47" y="1050330"/>
            <a:ext cx="2081165" cy="4674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4817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6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673393335"/>
              </p:ext>
            </p:extLst>
          </p:nvPr>
        </p:nvGraphicFramePr>
        <p:xfrm>
          <a:off x="0" y="1"/>
          <a:ext cx="12192000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9427" y="229147"/>
            <a:ext cx="3505881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১=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কাজঃঋতুপরিবর্তন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-551540" y="1908222"/>
            <a:ext cx="5138050" cy="1918800"/>
            <a:chOff x="6691115" y="0"/>
            <a:chExt cx="5138050" cy="191880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6691115" y="0"/>
              <a:ext cx="5138050" cy="1918800"/>
              <a:chOff x="6691115" y="0"/>
              <a:chExt cx="5138050" cy="1918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691115" y="0"/>
                <a:ext cx="5138050" cy="1918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FF0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6784783" y="93668"/>
                <a:ext cx="4950714" cy="1731464"/>
              </a:xfrm>
              <a:prstGeom prst="rect">
                <a:avLst/>
              </a:prstGeom>
              <a:ln w="76200"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22580" tIns="0" rIns="322580" bIns="0" numCol="1" spcCol="1270" anchor="ctr" anchorCtr="0">
                <a:noAutofit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4803551" y="60228"/>
            <a:ext cx="5138050" cy="1918800"/>
            <a:chOff x="6691115" y="0"/>
            <a:chExt cx="5138050" cy="191880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6691115" y="0"/>
              <a:ext cx="5138050" cy="1918800"/>
              <a:chOff x="6691115" y="0"/>
              <a:chExt cx="5138050" cy="19188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691115" y="0"/>
                <a:ext cx="5138050" cy="1918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FF0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6784783" y="93668"/>
                <a:ext cx="4950714" cy="17314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22580" tIns="0" rIns="322580" bIns="0" numCol="1" spcCol="1270" anchor="ctr" anchorCtr="0">
                <a:noAutofit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413829" y="391886"/>
            <a:ext cx="4093028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২= বছরে বিভিন্ন সময় ভূ-পৃষ্ঠে কীসের তারতম্য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29" y="2336800"/>
            <a:ext cx="418011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৩=ঋতু পরিবর্তনের অবস্থান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3471" y="2273711"/>
            <a:ext cx="7388449" cy="175432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১)পৃথিবীতে সময়ভেদে তাপমাএার পরিবর্তন কে ঋতু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বলে। ২) বছরে বিভিন্ন সময় ভূ-পৃষ্ঠে তাপের তারতম্য হয়।৩)ঋতুপরিবর্তন অবস্থান ৪টি।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94" y="4330647"/>
            <a:ext cx="5075325" cy="2728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" y="3845439"/>
            <a:ext cx="4473998" cy="3175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58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1228310"/>
              </p:ext>
            </p:extLst>
          </p:nvPr>
        </p:nvGraphicFramePr>
        <p:xfrm>
          <a:off x="0" y="0"/>
          <a:ext cx="12192000" cy="464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Diagram group"/>
          <p:cNvGrpSpPr/>
          <p:nvPr/>
        </p:nvGrpSpPr>
        <p:grpSpPr>
          <a:xfrm>
            <a:off x="248764" y="203200"/>
            <a:ext cx="4236150" cy="3078683"/>
            <a:chOff x="4271232" y="698883"/>
            <a:chExt cx="1824760" cy="298599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5"/>
            <p:cNvGrpSpPr/>
            <p:nvPr/>
          </p:nvGrpSpPr>
          <p:grpSpPr>
            <a:xfrm>
              <a:off x="4271232" y="698883"/>
              <a:ext cx="1824760" cy="2985994"/>
              <a:chOff x="4271232" y="698883"/>
              <a:chExt cx="1824760" cy="2985994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3690615" y="1279500"/>
                <a:ext cx="2985994" cy="1824759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FFF00"/>
                </a:solidFill>
              </a:ln>
              <a:sp3d z="-227350" prstMaterial="matte"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ound Same Side Corner Rectangle 4"/>
              <p:cNvSpPr/>
              <p:nvPr/>
            </p:nvSpPr>
            <p:spPr>
              <a:xfrm rot="21600000">
                <a:off x="4360326" y="787976"/>
                <a:ext cx="1735666" cy="2807808"/>
              </a:xfrm>
              <a:prstGeom prst="rect">
                <a:avLst/>
              </a:prstGeom>
              <a:sp3d z="-227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412750" rIns="371475" bIns="412750" numCol="1" spcCol="1270" anchor="t" anchorCtr="0">
                <a:noAutofit/>
                <a:sp3d extrusionH="28000" prstMaterial="matte"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5336020" y="1995714"/>
            <a:ext cx="1913866" cy="3078683"/>
            <a:chOff x="4271232" y="698883"/>
            <a:chExt cx="1824760" cy="298599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0" name="Group 9"/>
            <p:cNvGrpSpPr/>
            <p:nvPr/>
          </p:nvGrpSpPr>
          <p:grpSpPr>
            <a:xfrm>
              <a:off x="4271232" y="698883"/>
              <a:ext cx="1824760" cy="2985994"/>
              <a:chOff x="4271232" y="698883"/>
              <a:chExt cx="1824760" cy="2985994"/>
            </a:xfrm>
          </p:grpSpPr>
          <p:sp>
            <p:nvSpPr>
              <p:cNvPr id="11" name="Round Same Side Corner Rectangle 10"/>
              <p:cNvSpPr/>
              <p:nvPr/>
            </p:nvSpPr>
            <p:spPr>
              <a:xfrm rot="16200000">
                <a:off x="3690615" y="1279500"/>
                <a:ext cx="2985994" cy="1824759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FFF00"/>
                </a:solidFill>
              </a:ln>
              <a:sp3d z="-227350" prstMaterial="matte"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 Same Side Corner Rectangle 4"/>
              <p:cNvSpPr/>
              <p:nvPr/>
            </p:nvSpPr>
            <p:spPr>
              <a:xfrm rot="21600000">
                <a:off x="4360326" y="787976"/>
                <a:ext cx="1735666" cy="2807808"/>
              </a:xfrm>
              <a:prstGeom prst="rect">
                <a:avLst/>
              </a:prstGeom>
              <a:sp3d z="-2273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412750" rIns="371475" bIns="412750" numCol="1" spcCol="1270" anchor="t" anchorCtr="0">
                <a:noAutofit/>
                <a:sp3d extrusionH="28000" prstMaterial="matte"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249886" y="865378"/>
            <a:ext cx="3526972" cy="175432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কাজঃ১) কোন গতির কারণে ঋতু পরিবর্তন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378857"/>
            <a:ext cx="4165600" cy="120032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২)সূর্যের চারদিকে পরিক্রমণ করে 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4628" y="2503713"/>
            <a:ext cx="1785257" cy="230832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দিবাভাগের পরিবর্তন কেন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3" y="3485082"/>
            <a:ext cx="5126776" cy="3363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181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520350350"/>
              </p:ext>
            </p:extLst>
          </p:nvPr>
        </p:nvGraphicFramePr>
        <p:xfrm>
          <a:off x="0" y="0"/>
          <a:ext cx="12192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9486" y="1872343"/>
            <a:ext cx="2786743" cy="17543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8686" y="2249714"/>
            <a:ext cx="2627085" cy="175432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২)বায়ুমন্ডল অধিকতর উষ্ণ হয়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8228" y="1521545"/>
            <a:ext cx="2452915" cy="28623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৩)বাংলাদেশের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 দিয়ে কোন রেখা অতিক্রম করেছে।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4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50576812"/>
              </p:ext>
            </p:extLst>
          </p:nvPr>
        </p:nvGraphicFramePr>
        <p:xfrm>
          <a:off x="1727200" y="8357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5771" y="1262743"/>
            <a:ext cx="3236686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মূল্যায়ণঃ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পৃথিবীর ঋতু পরিবর্তনের অর্থ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2400" y="1654629"/>
            <a:ext cx="2728686" cy="175432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২)কোন গতির কারণ দিন রতের পরিবর্তন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2800" y="3783373"/>
            <a:ext cx="2946400" cy="175432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বাংলাদেশের ঋতু পরিবর্তন হয় কী ভাবে?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8954"/>
            <a:ext cx="2815771" cy="3449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719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258594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75200" y="2554514"/>
            <a:ext cx="2772229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ঋতুপরিবর্তন।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(১৫ লাইন)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657"/>
            <a:ext cx="3715657" cy="3650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1657" y="6154056"/>
            <a:ext cx="17417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" y="0"/>
            <a:ext cx="2162175" cy="3207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8" y="2857500"/>
            <a:ext cx="2857501" cy="40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38" y="-58056"/>
            <a:ext cx="7113361" cy="1792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69" y="5177792"/>
            <a:ext cx="5490027" cy="1738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307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3" y="1143000"/>
            <a:ext cx="46863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085" y="3933148"/>
            <a:ext cx="1349828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085" y="2151296"/>
            <a:ext cx="1349828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337" y="3105834"/>
            <a:ext cx="1349828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791" y="3038483"/>
            <a:ext cx="1349828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" y="0"/>
            <a:ext cx="333352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62" y="-1"/>
            <a:ext cx="414473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2" y="5670784"/>
            <a:ext cx="4686299" cy="1187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2" y="-28904"/>
            <a:ext cx="4686299" cy="1187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47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34" y="155302"/>
            <a:ext cx="1173480" cy="143256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2399338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3" y="170275"/>
            <a:ext cx="2650211" cy="1876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853" y="481587"/>
            <a:ext cx="1032710" cy="779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89828" y="871581"/>
            <a:ext cx="4412343" cy="39703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(শারীরিক শিক্ষা)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পাড়া উচ্চবিদ্যালয়,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 সদর।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০১৭৩৫৮২২০৭৯,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57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762331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2057" y="2931886"/>
            <a:ext cx="4833257" cy="2308324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9ম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66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03349268"/>
              </p:ext>
            </p:extLst>
          </p:nvPr>
        </p:nvGraphicFramePr>
        <p:xfrm>
          <a:off x="1214203" y="646330"/>
          <a:ext cx="10867869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393371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29" y="2324099"/>
            <a:ext cx="2304142" cy="4947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28" y="2324099"/>
            <a:ext cx="2467429" cy="494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78380"/>
            <a:ext cx="3169920" cy="509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4277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" y="226985"/>
            <a:ext cx="11652142" cy="606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0818228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41372" y="2975428"/>
            <a:ext cx="2380343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11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121920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0571" y="435428"/>
            <a:ext cx="11117943" cy="6023429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  <a:p>
            <a:pPr lvl="1">
              <a:buChar char="•"/>
            </a:pPr>
            <a:endParaRPr lang="en-US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="" xmlns:p14="http://schemas.microsoft.com/office/powerpoint/2010/main" val="3165914487"/>
              </p:ext>
            </p:extLst>
          </p:nvPr>
        </p:nvGraphicFramePr>
        <p:xfrm>
          <a:off x="580571" y="872511"/>
          <a:ext cx="10668000" cy="562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0571" y="58502"/>
            <a:ext cx="11263086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ফল, এ পাঠ শেষে শিক্ষার্থী যা শিখতে পারবে ---------------।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6286" y="1641115"/>
            <a:ext cx="5399314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১)ঋতু পরিবর্তন কী বলতে পারবে?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6286" y="3258679"/>
            <a:ext cx="5863772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২)ঋতু পরিবর্তন কেন হয়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5101326"/>
            <a:ext cx="6734628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৩)ঋতু পরিবর্তনের কারণ বর্ণনা করতে 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85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92375694"/>
              </p:ext>
            </p:extLst>
          </p:nvPr>
        </p:nvGraphicFramePr>
        <p:xfrm>
          <a:off x="624115" y="2191656"/>
          <a:ext cx="45719" cy="95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057" y="0"/>
            <a:ext cx="11059886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১)ঋতু পরিবর্তনঃ বছরের বিভিন্ন সময়ে ভূপৃষ্ঠের সর্বএ তাপের তারতম্য হয় এবং ঋতু পরিবর্তন হয়।পৃথিবীতে সময়ভেদে তাপমাএার পার্থক্য বা পরিবর্তনকে ঋতু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বলে। সূর্যকে পরিক্রমণকালে পৃথিবীর চারটি অবস্থান থেকে ঋতু পরিবর্তন লক্ষ্য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317950767"/>
              </p:ext>
            </p:extLst>
          </p:nvPr>
        </p:nvGraphicFramePr>
        <p:xfrm>
          <a:off x="404735" y="3612630"/>
          <a:ext cx="11470806" cy="324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6" y="2627086"/>
            <a:ext cx="6981371" cy="423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363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628397450"/>
              </p:ext>
            </p:extLst>
          </p:nvPr>
        </p:nvGraphicFramePr>
        <p:xfrm>
          <a:off x="0" y="0"/>
          <a:ext cx="1219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286" y="333829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২)ঋতু পরিবর্তন কেন হয়ঃ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86" y="1465943"/>
            <a:ext cx="11451771" cy="230832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গতির কারণেই মুলত ঋতু পরিবর্তন হয়। পৃথিবী সূর্যের চারদিকে পরিক্রমণকালে বছরের বিভিন্ন সময় বিভিন্ন দুরত্বে অবস্থান করে । ফলে দিবাভাগের পরিবর্তন ঘটে।  পৃথিবীর বিভিন্ন  অংশে বিভিন্ন  সময়  তাপের তারতম্য ঘটে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সুতারং বলা যায়, পৃথিবীর বার্ষিক গতিরকারণেই ঋতু পরিবর্তন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4144055"/>
            <a:ext cx="11901714" cy="269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21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250427082"/>
              </p:ext>
            </p:extLst>
          </p:nvPr>
        </p:nvGraphicFramePr>
        <p:xfrm>
          <a:off x="0" y="5167085"/>
          <a:ext cx="12192000" cy="187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27735884"/>
              </p:ext>
            </p:extLst>
          </p:nvPr>
        </p:nvGraphicFramePr>
        <p:xfrm>
          <a:off x="0" y="0"/>
          <a:ext cx="12192000" cy="463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86" y="0"/>
            <a:ext cx="1168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ঋতু পরিবর্তনের কারণঃ পৃথিবীর বার্ষিক গতির ফলে সূর্যরশ্মি কোথাও লম্বভাবে আবার কোথাও তির্যক ভাবে পতিত হয়। ফলে তাপমাএার পার্থক্য ঘটে। বার্ষিক গতির কারণে দিন রাএির হ্রাস-বৃদ্ধি ঘটে। কোন স্থানে দিবাভাগের পরিমাণ রাতের পরিমাণ হতে দীর্ঘ হলে সেই স্থান বায়ুমন্ডল অধিকতর উষ্ণ থাকে। এভাবে বছরের বিভিন্ন সময় ভূ-পৃষ্ঠের সর্বএ তাপের পরিবর্তন হয় এবং ঋতু পরিবর্তন ঘটে ও দিন রাতের হ্রাস-বৃদ্ধি ঘটে। বাংলাদেশ উত্তর গোলার্ধে অবস্থিত এবং মাঝখান দিয়ে কর্কট ক্রান্তিরেখা অতিক্রম করেছে।উওর গোলার্ধে ঘনত্ব পরিবর্তনের সাথে সাথে বাংলাদেশে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4524315"/>
            <a:ext cx="6778171" cy="254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2" y="4691032"/>
            <a:ext cx="5150757" cy="2166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3990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380</Words>
  <Application>Microsoft Office PowerPoint</Application>
  <PresentationFormat>Custom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IT Space______</cp:lastModifiedBy>
  <cp:revision>227</cp:revision>
  <dcterms:created xsi:type="dcterms:W3CDTF">2017-02-22T05:25:32Z</dcterms:created>
  <dcterms:modified xsi:type="dcterms:W3CDTF">2017-09-29T06:02:53Z</dcterms:modified>
</cp:coreProperties>
</file>